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2.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theme/theme3.xml" ContentType="application/vnd.openxmlformats-officedocument.theme+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2" r:id="rId4"/>
    <p:sldMasterId id="2147483804" r:id="rId5"/>
    <p:sldMasterId id="2147483827" r:id="rId6"/>
    <p:sldMasterId id="2147483850" r:id="rId7"/>
  </p:sldMasterIdLst>
  <p:notesMasterIdLst>
    <p:notesMasterId r:id="rId16"/>
  </p:notesMasterIdLst>
  <p:sldIdLst>
    <p:sldId id="262" r:id="rId8"/>
    <p:sldId id="261" r:id="rId9"/>
    <p:sldId id="264" r:id="rId10"/>
    <p:sldId id="265" r:id="rId11"/>
    <p:sldId id="266" r:id="rId12"/>
    <p:sldId id="267" r:id="rId13"/>
    <p:sldId id="263" r:id="rId14"/>
    <p:sldId id="270" r:id="rId15"/>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098A3E5-4BF2-2A40-9219-B25F63362809}" name="Ranman Sanna" initials="SR" userId="S::sanna.ranman@skr.se::a83e5340-531b-4686-b43a-ba2d3a694d4d"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F7F2EB"/>
    <a:srgbClr val="DFEFEB"/>
    <a:srgbClr val="FFFFFF"/>
    <a:srgbClr val="FFEBE8"/>
    <a:srgbClr val="7E5475"/>
    <a:srgbClr val="FFCEC6"/>
    <a:srgbClr val="F0D7BF"/>
    <a:srgbClr val="BDDBD2"/>
    <a:srgbClr val="FDE9D3"/>
    <a:srgbClr val="F3932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940675A-B579-460E-94D1-54222C63F5D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Inget format, inget rutnät">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Inget format, tabellrutnät">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3792" autoAdjust="0"/>
  </p:normalViewPr>
  <p:slideViewPr>
    <p:cSldViewPr snapToGrid="0">
      <p:cViewPr varScale="1">
        <p:scale>
          <a:sx n="152" d="100"/>
          <a:sy n="152" d="100"/>
        </p:scale>
        <p:origin x="2910" y="14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5" Type="http://schemas.openxmlformats.org/officeDocument/2006/relationships/slideMaster" Target="slideMasters/slideMaster2.xml"/><Relationship Id="rId15" Type="http://schemas.openxmlformats.org/officeDocument/2006/relationships/slide" Target="slides/slide8.xml"/><Relationship Id="rId10" Type="http://schemas.openxmlformats.org/officeDocument/2006/relationships/slide" Target="slides/slide3.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CFD823-B909-4B86-8462-E4C5A618516F}" type="datetimeFigureOut">
              <a:rPr lang="sv-SE" smtClean="0"/>
              <a:t>2024-04-23</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A61920-5199-41A0-BC7A-AE76E41EADA0}" type="slidenum">
              <a:rPr lang="sv-SE" smtClean="0"/>
              <a:t>‹#›</a:t>
            </a:fld>
            <a:endParaRPr lang="sv-SE"/>
          </a:p>
        </p:txBody>
      </p:sp>
    </p:spTree>
    <p:extLst>
      <p:ext uri="{BB962C8B-B14F-4D97-AF65-F5344CB8AC3E}">
        <p14:creationId xmlns:p14="http://schemas.microsoft.com/office/powerpoint/2010/main" val="2325319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SKR har tagit fram en PP med frågor och</a:t>
            </a:r>
            <a:r>
              <a:rPr lang="sv-SE" baseline="0" dirty="0"/>
              <a:t> svar om undersökningen Insikt. </a:t>
            </a:r>
          </a:p>
          <a:p>
            <a:endParaRPr lang="sv-SE" baseline="0" dirty="0"/>
          </a:p>
          <a:p>
            <a:r>
              <a:rPr lang="sv-SE" baseline="0" dirty="0"/>
              <a:t>Syftet är att bilderna ska kunna användas av chefer på byggförvaltningarna och även bygglovshandläggare som arbetar med undersökningen, dels för att man själv ska bli bättre på att tolka resultaten från undersökningen, dels som stöd när resultat ska presenteras för andra grupper i kommunen som t.ex. politiker.</a:t>
            </a:r>
          </a:p>
          <a:p>
            <a:endParaRPr lang="sv-SE" baseline="0" dirty="0"/>
          </a:p>
          <a:p>
            <a:r>
              <a:rPr lang="sv-SE" baseline="0" dirty="0"/>
              <a:t>Presentationen vänder sig främst till bygglovschefer och andra i kommunerna som arbetar med bygglovsfrågor, men kan också användas av chefer och handläggare i andra förvaltningar som deltar i undersökningen. </a:t>
            </a:r>
          </a:p>
          <a:p>
            <a:endParaRPr lang="sv-SE" baseline="0" dirty="0"/>
          </a:p>
          <a:p>
            <a:endParaRPr lang="sv-SE" dirty="0"/>
          </a:p>
        </p:txBody>
      </p:sp>
      <p:sp>
        <p:nvSpPr>
          <p:cNvPr id="4" name="Platshållare för bildnummer 3"/>
          <p:cNvSpPr>
            <a:spLocks noGrp="1"/>
          </p:cNvSpPr>
          <p:nvPr>
            <p:ph type="sldNum" sz="quarter" idx="10"/>
          </p:nvPr>
        </p:nvSpPr>
        <p:spPr/>
        <p:txBody>
          <a:bodyPr/>
          <a:lstStyle/>
          <a:p>
            <a:fld id="{568ED28E-AB3D-40EF-969C-58E48A85AD7B}" type="slidenum">
              <a:rPr lang="sv-SE" smtClean="0"/>
              <a:t>1</a:t>
            </a:fld>
            <a:endParaRPr lang="sv-SE"/>
          </a:p>
        </p:txBody>
      </p:sp>
    </p:spTree>
    <p:extLst>
      <p:ext uri="{BB962C8B-B14F-4D97-AF65-F5344CB8AC3E}">
        <p14:creationId xmlns:p14="http://schemas.microsoft.com/office/powerpoint/2010/main" val="39777909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568ED28E-AB3D-40EF-969C-58E48A85AD7B}" type="slidenum">
              <a:rPr lang="sv-SE" smtClean="0"/>
              <a:t>2</a:t>
            </a:fld>
            <a:endParaRPr lang="sv-SE"/>
          </a:p>
        </p:txBody>
      </p:sp>
    </p:spTree>
    <p:extLst>
      <p:ext uri="{BB962C8B-B14F-4D97-AF65-F5344CB8AC3E}">
        <p14:creationId xmlns:p14="http://schemas.microsoft.com/office/powerpoint/2010/main" val="9465716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200" dirty="0"/>
              <a:t>Identifiera och lära av ”goda exempel”, dvs. kommuner som erbjuder ett bra bemötande, god service och en effektivt myndighetsutövning och som har ungefär samma förutsättningar som den</a:t>
            </a:r>
            <a:r>
              <a:rPr lang="sv-SE" sz="1200" baseline="0" dirty="0"/>
              <a:t> egna</a:t>
            </a:r>
            <a:r>
              <a:rPr lang="sv-SE" sz="1200" dirty="0"/>
              <a:t> kommunen. Hur arbetar de och vad kan vi lära av dem?</a:t>
            </a:r>
            <a:endParaRPr lang="sv-SE" dirty="0"/>
          </a:p>
        </p:txBody>
      </p:sp>
      <p:sp>
        <p:nvSpPr>
          <p:cNvPr id="4" name="Platshållare för bildnummer 3"/>
          <p:cNvSpPr>
            <a:spLocks noGrp="1"/>
          </p:cNvSpPr>
          <p:nvPr>
            <p:ph type="sldNum" sz="quarter" idx="10"/>
          </p:nvPr>
        </p:nvSpPr>
        <p:spPr/>
        <p:txBody>
          <a:bodyPr/>
          <a:lstStyle/>
          <a:p>
            <a:fld id="{568ED28E-AB3D-40EF-969C-58E48A85AD7B}" type="slidenum">
              <a:rPr lang="sv-SE" smtClean="0"/>
              <a:t>3</a:t>
            </a:fld>
            <a:endParaRPr lang="sv-SE"/>
          </a:p>
        </p:txBody>
      </p:sp>
    </p:spTree>
    <p:extLst>
      <p:ext uri="{BB962C8B-B14F-4D97-AF65-F5344CB8AC3E}">
        <p14:creationId xmlns:p14="http://schemas.microsoft.com/office/powerpoint/2010/main" val="10915311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Ett</a:t>
            </a:r>
            <a:r>
              <a:rPr lang="sv-SE" baseline="0" dirty="0"/>
              <a:t> enskilt myndighetsområde ska främst jämföra sina resultat över tiden och med samma myndighetsområde i andra kommuner, inte med de andra myndighetsområdena i kommunen.</a:t>
            </a:r>
          </a:p>
          <a:p>
            <a:endParaRPr lang="sv-SE" baseline="0" dirty="0"/>
          </a:p>
          <a:p>
            <a:r>
              <a:rPr lang="sv-SE" baseline="0" dirty="0"/>
              <a:t>Har resultaten försämrats eller förbättrats över tiden i den egna kommunen och hur ser resultaten ut för andra kommuner med liknande förutsättningar som den egna kommunen?</a:t>
            </a:r>
          </a:p>
          <a:p>
            <a:endParaRPr lang="sv-SE" baseline="0" dirty="0"/>
          </a:p>
        </p:txBody>
      </p:sp>
      <p:sp>
        <p:nvSpPr>
          <p:cNvPr id="4" name="Platshållare för bildnummer 3"/>
          <p:cNvSpPr>
            <a:spLocks noGrp="1"/>
          </p:cNvSpPr>
          <p:nvPr>
            <p:ph type="sldNum" sz="quarter" idx="10"/>
          </p:nvPr>
        </p:nvSpPr>
        <p:spPr/>
        <p:txBody>
          <a:bodyPr/>
          <a:lstStyle/>
          <a:p>
            <a:fld id="{568ED28E-AB3D-40EF-969C-58E48A85AD7B}" type="slidenum">
              <a:rPr lang="sv-SE" smtClean="0"/>
              <a:t>4</a:t>
            </a:fld>
            <a:endParaRPr lang="sv-SE"/>
          </a:p>
        </p:txBody>
      </p:sp>
    </p:spTree>
    <p:extLst>
      <p:ext uri="{BB962C8B-B14F-4D97-AF65-F5344CB8AC3E}">
        <p14:creationId xmlns:p14="http://schemas.microsoft.com/office/powerpoint/2010/main" val="40563213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1200"/>
              </a:spcAft>
              <a:buClrTx/>
              <a:buSzTx/>
              <a:buFont typeface="Symbol" panose="05050102010706020507" pitchFamily="18" charset="2"/>
              <a:buNone/>
              <a:tabLst/>
              <a:defRPr/>
            </a:pPr>
            <a:r>
              <a:rPr kumimoji="0" lang="sv-SE" sz="2400" b="0" i="0" u="none" strike="noStrike" kern="1200" cap="none" spc="0" normalizeH="0" baseline="0" noProof="0" dirty="0">
                <a:ln>
                  <a:noFill/>
                </a:ln>
                <a:solidFill>
                  <a:prstClr val="black"/>
                </a:solidFill>
                <a:effectLst/>
                <a:uLnTx/>
                <a:uFillTx/>
                <a:latin typeface="Arial"/>
                <a:ea typeface="+mn-ea"/>
                <a:cs typeface="+mn-cs"/>
              </a:rPr>
              <a:t>Det är myndighetsutövning som mäts. Kommunen har stora och skiftande uppdrag inom de olika lagstiftningarna. De olika uppdragen har olika syften.</a:t>
            </a:r>
          </a:p>
          <a:p>
            <a:pPr marL="0" marR="0" lvl="0" indent="0" algn="l" defTabSz="914400" rtl="0" eaLnBrk="1" fontAlgn="auto" latinLnBrk="0" hangingPunct="1">
              <a:lnSpc>
                <a:spcPct val="100000"/>
              </a:lnSpc>
              <a:spcBef>
                <a:spcPts val="0"/>
              </a:spcBef>
              <a:spcAft>
                <a:spcPts val="1200"/>
              </a:spcAft>
              <a:buClrTx/>
              <a:buSzTx/>
              <a:buFont typeface="Symbol" panose="05050102010706020507" pitchFamily="18" charset="2"/>
              <a:buNone/>
              <a:tabLst/>
              <a:defRPr/>
            </a:pPr>
            <a:endParaRPr kumimoji="0" lang="sv-SE" sz="2400" b="0" i="0" u="none" strike="noStrike" kern="1200" cap="none" spc="0" normalizeH="0" baseline="0" noProof="0" dirty="0">
              <a:ln>
                <a:noFill/>
              </a:ln>
              <a:solidFill>
                <a:prstClr val="black"/>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1200"/>
              </a:spcAft>
              <a:buClrTx/>
              <a:buSzTx/>
              <a:buFont typeface="Symbol" panose="05050102010706020507" pitchFamily="18" charset="2"/>
              <a:buNone/>
              <a:tabLst/>
              <a:defRPr/>
            </a:pPr>
            <a:r>
              <a:rPr kumimoji="0" lang="sv-SE" sz="2400" b="0" i="0" u="none" strike="noStrike" kern="1200" cap="none" spc="0" normalizeH="0" baseline="0" noProof="0" dirty="0">
                <a:ln>
                  <a:noFill/>
                </a:ln>
                <a:solidFill>
                  <a:prstClr val="black"/>
                </a:solidFill>
                <a:effectLst/>
                <a:uLnTx/>
                <a:uFillTx/>
                <a:latin typeface="Arial"/>
                <a:ea typeface="+mn-ea"/>
                <a:cs typeface="+mn-cs"/>
              </a:rPr>
              <a:t>Att behöva åtgärda ett fel vad gäller brandsäkerheten i en lokal har inte samma konsekvenser för företagaren som ett negativt utfall vid ansökan om bygglov eller för ett serveringstillstånd. </a:t>
            </a:r>
          </a:p>
          <a:p>
            <a:pPr marL="0" marR="0" lvl="0" indent="0" algn="l" defTabSz="914400" rtl="0" eaLnBrk="1" fontAlgn="auto" latinLnBrk="0" hangingPunct="1">
              <a:lnSpc>
                <a:spcPct val="100000"/>
              </a:lnSpc>
              <a:spcBef>
                <a:spcPts val="0"/>
              </a:spcBef>
              <a:spcAft>
                <a:spcPts val="1200"/>
              </a:spcAft>
              <a:buClrTx/>
              <a:buSzTx/>
              <a:buFont typeface="Symbol" panose="05050102010706020507" pitchFamily="18" charset="2"/>
              <a:buNone/>
              <a:tabLst/>
              <a:defRPr/>
            </a:pPr>
            <a:endParaRPr kumimoji="0" lang="sv-SE" sz="2400" b="0" i="0" u="none" strike="noStrike" kern="1200" cap="none" spc="0" normalizeH="0" baseline="0" noProof="0" dirty="0">
              <a:ln>
                <a:noFill/>
              </a:ln>
              <a:solidFill>
                <a:prstClr val="black"/>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1200"/>
              </a:spcAft>
              <a:buClrTx/>
              <a:buSzTx/>
              <a:buFont typeface="Symbol" panose="05050102010706020507" pitchFamily="18" charset="2"/>
              <a:buNone/>
              <a:tabLst/>
              <a:defRPr/>
            </a:pPr>
            <a:r>
              <a:rPr kumimoji="0" lang="sv-SE" sz="2400" b="0" i="0" u="none" strike="noStrike" kern="1200" cap="none" spc="0" normalizeH="0" baseline="0" noProof="0" dirty="0">
                <a:ln>
                  <a:noFill/>
                </a:ln>
                <a:solidFill>
                  <a:prstClr val="black"/>
                </a:solidFill>
                <a:effectLst/>
                <a:uLnTx/>
                <a:uFillTx/>
                <a:latin typeface="Arial"/>
                <a:ea typeface="+mn-ea"/>
                <a:cs typeface="+mn-cs"/>
              </a:rPr>
              <a:t>Kommunen bör främst fokusera på att förbättra dåliga resultat och vara uppmärksam på om något resultat vänder nedåt. Att uppnå ett högre NKI än 80 är inget självändamål. </a:t>
            </a:r>
          </a:p>
          <a:p>
            <a:pPr marL="0" marR="0" lvl="0" indent="0" algn="l" defTabSz="914400" rtl="0" eaLnBrk="1" fontAlgn="auto" latinLnBrk="0" hangingPunct="1">
              <a:lnSpc>
                <a:spcPct val="100000"/>
              </a:lnSpc>
              <a:spcBef>
                <a:spcPts val="0"/>
              </a:spcBef>
              <a:spcAft>
                <a:spcPts val="1200"/>
              </a:spcAft>
              <a:buClrTx/>
              <a:buSzTx/>
              <a:buFont typeface="Symbol" panose="05050102010706020507" pitchFamily="18" charset="2"/>
              <a:buNone/>
              <a:tabLst/>
              <a:defRPr/>
            </a:pPr>
            <a:endParaRPr kumimoji="0" lang="sv-SE" sz="2400" b="0" i="0" u="none" strike="noStrike" kern="1200" cap="none" spc="0" normalizeH="0" baseline="0" noProof="0" dirty="0">
              <a:ln>
                <a:noFill/>
              </a:ln>
              <a:solidFill>
                <a:prstClr val="black"/>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1200"/>
              </a:spcAft>
              <a:buClrTx/>
              <a:buSzTx/>
              <a:buFont typeface="Symbol" panose="05050102010706020507" pitchFamily="18" charset="2"/>
              <a:buNone/>
              <a:tabLst/>
              <a:defRPr/>
            </a:pPr>
            <a:r>
              <a:rPr kumimoji="0" lang="sv-SE" sz="2400" b="0" i="0" u="none" strike="noStrike" kern="1200" cap="none" spc="0" normalizeH="0" baseline="0" noProof="0" dirty="0">
                <a:ln>
                  <a:noFill/>
                </a:ln>
                <a:solidFill>
                  <a:prstClr val="black"/>
                </a:solidFill>
                <a:effectLst/>
                <a:uLnTx/>
                <a:uFillTx/>
                <a:latin typeface="Arial"/>
                <a:ea typeface="+mn-ea"/>
                <a:cs typeface="+mn-cs"/>
              </a:rPr>
              <a:t>De olika uppdragen har olika syften. Önskan om ett högt NKI får inte innebära att kommunen tummar på viktiga byråkratiska principer som likhet inför laget, oförvitlighet och att man följer lagar och regler.</a:t>
            </a:r>
          </a:p>
          <a:p>
            <a:pPr marL="0" marR="0" lvl="0" indent="0" algn="ctr" defTabSz="914400" rtl="0" eaLnBrk="1" fontAlgn="auto" latinLnBrk="0" hangingPunct="1">
              <a:lnSpc>
                <a:spcPct val="100000"/>
              </a:lnSpc>
              <a:spcBef>
                <a:spcPts val="0"/>
              </a:spcBef>
              <a:spcAft>
                <a:spcPts val="1200"/>
              </a:spcAft>
              <a:buClrTx/>
              <a:buSzTx/>
              <a:buFont typeface="Symbol" panose="05050102010706020507" pitchFamily="18" charset="2"/>
              <a:buNone/>
              <a:tabLst/>
              <a:defRPr/>
            </a:pPr>
            <a:endParaRPr kumimoji="0" lang="sv-SE" sz="2400" b="0" i="0" u="none" strike="noStrike" kern="1200" cap="none" spc="0" normalizeH="0" baseline="0" noProof="0" dirty="0">
              <a:ln>
                <a:noFill/>
              </a:ln>
              <a:solidFill>
                <a:prstClr val="black"/>
              </a:solidFill>
              <a:effectLst/>
              <a:uLnTx/>
              <a:uFillTx/>
              <a:latin typeface="Arial"/>
              <a:ea typeface="+mn-ea"/>
              <a:cs typeface="+mn-cs"/>
            </a:endParaRPr>
          </a:p>
          <a:p>
            <a:endParaRPr lang="sv-SE" dirty="0"/>
          </a:p>
        </p:txBody>
      </p:sp>
      <p:sp>
        <p:nvSpPr>
          <p:cNvPr id="4" name="Platshållare för bildnummer 3"/>
          <p:cNvSpPr>
            <a:spLocks noGrp="1"/>
          </p:cNvSpPr>
          <p:nvPr>
            <p:ph type="sldNum" sz="quarter" idx="10"/>
          </p:nvPr>
        </p:nvSpPr>
        <p:spPr/>
        <p:txBody>
          <a:bodyPr/>
          <a:lstStyle/>
          <a:p>
            <a:fld id="{568ED28E-AB3D-40EF-969C-58E48A85AD7B}" type="slidenum">
              <a:rPr lang="sv-SE" smtClean="0"/>
              <a:t>5</a:t>
            </a:fld>
            <a:endParaRPr lang="sv-SE"/>
          </a:p>
        </p:txBody>
      </p:sp>
    </p:spTree>
    <p:extLst>
      <p:ext uri="{BB962C8B-B14F-4D97-AF65-F5344CB8AC3E}">
        <p14:creationId xmlns:p14="http://schemas.microsoft.com/office/powerpoint/2010/main" val="321918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200" dirty="0"/>
              <a:t>Det finns stora skillnader mellan myndighetsområden vad gäller syftet med processerna, deras komplexitet och den lagstiftning och syfte som ligger bakom kommunens kontakt med företaget.</a:t>
            </a:r>
          </a:p>
          <a:p>
            <a:pPr marL="0" marR="0" indent="0" algn="l" defTabSz="914400" rtl="0" eaLnBrk="1" fontAlgn="auto" latinLnBrk="0" hangingPunct="1">
              <a:lnSpc>
                <a:spcPct val="100000"/>
              </a:lnSpc>
              <a:spcBef>
                <a:spcPts val="0"/>
              </a:spcBef>
              <a:spcAft>
                <a:spcPts val="0"/>
              </a:spcAft>
              <a:buClrTx/>
              <a:buSzTx/>
              <a:buFontTx/>
              <a:buNone/>
              <a:tabLst/>
              <a:defRPr/>
            </a:pPr>
            <a:endParaRPr lang="sv-SE" sz="1200" dirty="0"/>
          </a:p>
          <a:p>
            <a:pPr marL="0" marR="0" indent="0" algn="l" defTabSz="914400" rtl="0" eaLnBrk="1" fontAlgn="auto" latinLnBrk="0" hangingPunct="1">
              <a:lnSpc>
                <a:spcPct val="100000"/>
              </a:lnSpc>
              <a:spcBef>
                <a:spcPts val="0"/>
              </a:spcBef>
              <a:spcAft>
                <a:spcPts val="0"/>
              </a:spcAft>
              <a:buClrTx/>
              <a:buSzTx/>
              <a:buFontTx/>
              <a:buNone/>
              <a:tabLst/>
              <a:defRPr/>
            </a:pPr>
            <a:r>
              <a:rPr lang="sv-SE" sz="1200" dirty="0"/>
              <a:t>Det</a:t>
            </a:r>
            <a:r>
              <a:rPr lang="sv-SE" sz="1200" baseline="0" dirty="0"/>
              <a:t> är </a:t>
            </a:r>
            <a:r>
              <a:rPr lang="sv-SE" sz="1200" dirty="0"/>
              <a:t>bättre att jämföra NKI</a:t>
            </a:r>
            <a:r>
              <a:rPr lang="sv-SE" sz="1200" baseline="0" dirty="0"/>
              <a:t> Bygglov</a:t>
            </a:r>
            <a:r>
              <a:rPr lang="sv-SE" sz="1200" dirty="0"/>
              <a:t> med andra kommuner än med andra myndighetsområden</a:t>
            </a:r>
            <a:r>
              <a:rPr lang="sv-SE" sz="1200" baseline="0" dirty="0"/>
              <a:t> i kommunen-</a:t>
            </a:r>
            <a:endParaRPr lang="sv-SE" sz="1200" dirty="0"/>
          </a:p>
          <a:p>
            <a:pPr marL="0" marR="0" indent="0" algn="l" defTabSz="914400" rtl="0" eaLnBrk="1" fontAlgn="auto" latinLnBrk="0" hangingPunct="1">
              <a:lnSpc>
                <a:spcPct val="100000"/>
              </a:lnSpc>
              <a:spcBef>
                <a:spcPts val="0"/>
              </a:spcBef>
              <a:spcAft>
                <a:spcPts val="0"/>
              </a:spcAft>
              <a:buClrTx/>
              <a:buSzTx/>
              <a:buFontTx/>
              <a:buNone/>
              <a:tabLst/>
              <a:defRPr/>
            </a:pPr>
            <a:endParaRPr lang="sv-SE" sz="1200" dirty="0"/>
          </a:p>
          <a:p>
            <a:pPr marL="0" marR="0" indent="0" algn="l" defTabSz="914400" rtl="0" eaLnBrk="1" fontAlgn="auto" latinLnBrk="0" hangingPunct="1">
              <a:lnSpc>
                <a:spcPct val="100000"/>
              </a:lnSpc>
              <a:spcBef>
                <a:spcPts val="0"/>
              </a:spcBef>
              <a:spcAft>
                <a:spcPts val="0"/>
              </a:spcAft>
              <a:buClrTx/>
              <a:buSzTx/>
              <a:buFontTx/>
              <a:buNone/>
              <a:tabLst/>
              <a:defRPr/>
            </a:pPr>
            <a:r>
              <a:rPr lang="sv-SE" sz="1200" dirty="0"/>
              <a:t>Att området bygglov ofta har lägre NKI än övriga myndighetsområden behöver inte nödvändigtvis betyda att bygglovsenheten är dålig. Företagaren bedömer ofta hela kontakten med kommunen, dvs. inte bara själva bygglovsprocessen, utan även upplevelsen kring t.ex. detaljplaneläggning, markköp, lantmäteri och eventuellt även länsstyrelsens arbete om ärendet överklagas.</a:t>
            </a:r>
          </a:p>
          <a:p>
            <a:endParaRPr lang="sv-SE" dirty="0"/>
          </a:p>
        </p:txBody>
      </p:sp>
      <p:sp>
        <p:nvSpPr>
          <p:cNvPr id="4" name="Platshållare för bildnummer 3"/>
          <p:cNvSpPr>
            <a:spLocks noGrp="1"/>
          </p:cNvSpPr>
          <p:nvPr>
            <p:ph type="sldNum" sz="quarter" idx="10"/>
          </p:nvPr>
        </p:nvSpPr>
        <p:spPr/>
        <p:txBody>
          <a:bodyPr/>
          <a:lstStyle/>
          <a:p>
            <a:fld id="{568ED28E-AB3D-40EF-969C-58E48A85AD7B}" type="slidenum">
              <a:rPr lang="sv-SE" smtClean="0"/>
              <a:t>7</a:t>
            </a:fld>
            <a:endParaRPr lang="sv-SE"/>
          </a:p>
        </p:txBody>
      </p:sp>
    </p:spTree>
    <p:extLst>
      <p:ext uri="{BB962C8B-B14F-4D97-AF65-F5344CB8AC3E}">
        <p14:creationId xmlns:p14="http://schemas.microsoft.com/office/powerpoint/2010/main" val="8624690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6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7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8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1">
    <p:bg>
      <p:bgPr>
        <a:solidFill>
          <a:srgbClr val="DFEFEB"/>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DB6A715-7938-A270-CE32-504E536F8D83}"/>
              </a:ext>
            </a:extLst>
          </p:cNvPr>
          <p:cNvSpPr>
            <a:spLocks noGrp="1"/>
          </p:cNvSpPr>
          <p:nvPr>
            <p:ph type="ctrTitle" hasCustomPrompt="1"/>
          </p:nvPr>
        </p:nvSpPr>
        <p:spPr>
          <a:xfrm>
            <a:off x="838199" y="2685826"/>
            <a:ext cx="10502154" cy="2145418"/>
          </a:xfrm>
        </p:spPr>
        <p:txBody>
          <a:bodyPr anchor="b">
            <a:noAutofit/>
          </a:bodyPr>
          <a:lstStyle>
            <a:lvl1pPr algn="l">
              <a:lnSpc>
                <a:spcPct val="90000"/>
              </a:lnSpc>
              <a:defRPr sz="7200">
                <a:solidFill>
                  <a:schemeClr val="accent5"/>
                </a:solidFill>
              </a:defRPr>
            </a:lvl1pPr>
          </a:lstStyle>
          <a:p>
            <a:r>
              <a:rPr lang="sv-SE" dirty="0"/>
              <a:t>Rubrik</a:t>
            </a:r>
          </a:p>
        </p:txBody>
      </p:sp>
      <p:sp>
        <p:nvSpPr>
          <p:cNvPr id="3" name="Underrubrik 2">
            <a:extLst>
              <a:ext uri="{FF2B5EF4-FFF2-40B4-BE49-F238E27FC236}">
                <a16:creationId xmlns:a16="http://schemas.microsoft.com/office/drawing/2014/main" id="{C34920DF-DB3F-70AF-AAFD-9E2C005C29F8}"/>
              </a:ext>
            </a:extLst>
          </p:cNvPr>
          <p:cNvSpPr>
            <a:spLocks noGrp="1"/>
          </p:cNvSpPr>
          <p:nvPr>
            <p:ph type="subTitle" idx="1" hasCustomPrompt="1"/>
          </p:nvPr>
        </p:nvSpPr>
        <p:spPr>
          <a:xfrm>
            <a:off x="838200" y="4896196"/>
            <a:ext cx="10502154" cy="1065333"/>
          </a:xfrm>
        </p:spPr>
        <p:txBody>
          <a:bodyPr>
            <a:noAutofit/>
          </a:bodyPr>
          <a:lstStyle>
            <a:lvl1pPr marL="0" indent="0" algn="l">
              <a:buNone/>
              <a:defRPr sz="2400" b="0" i="0">
                <a:solidFill>
                  <a:schemeClr val="accent5"/>
                </a:solidFill>
                <a:latin typeface="AvenirNext LT Pro Regular" panose="020B0504020202020204" pitchFamily="34"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a:t>
            </a:r>
          </a:p>
        </p:txBody>
      </p:sp>
      <p:sp>
        <p:nvSpPr>
          <p:cNvPr id="4" name="Platshållare för datum 3">
            <a:extLst>
              <a:ext uri="{FF2B5EF4-FFF2-40B4-BE49-F238E27FC236}">
                <a16:creationId xmlns:a16="http://schemas.microsoft.com/office/drawing/2014/main" id="{DE3C9C90-48B9-15C3-3CB2-7C1B3952EC50}"/>
              </a:ext>
            </a:extLst>
          </p:cNvPr>
          <p:cNvSpPr>
            <a:spLocks noGrp="1"/>
          </p:cNvSpPr>
          <p:nvPr>
            <p:ph type="dt" sz="half" idx="10"/>
          </p:nvPr>
        </p:nvSpPr>
        <p:spPr/>
        <p:txBody>
          <a:bodyPr/>
          <a:lstStyle>
            <a:lvl1pPr>
              <a:defRPr>
                <a:solidFill>
                  <a:schemeClr val="accent5"/>
                </a:solidFill>
              </a:defRPr>
            </a:lvl1pPr>
          </a:lstStyle>
          <a:p>
            <a:fld id="{3C9CDAC1-0A76-4CCB-B13B-CDEA79253170}" type="datetime1">
              <a:rPr lang="sv-SE" smtClean="0"/>
              <a:pPr/>
              <a:t>2024-04-23</a:t>
            </a:fld>
            <a:endParaRPr lang="sv-SE"/>
          </a:p>
        </p:txBody>
      </p:sp>
      <p:sp>
        <p:nvSpPr>
          <p:cNvPr id="5" name="Platshållare för sidfot 4">
            <a:extLst>
              <a:ext uri="{FF2B5EF4-FFF2-40B4-BE49-F238E27FC236}">
                <a16:creationId xmlns:a16="http://schemas.microsoft.com/office/drawing/2014/main" id="{545FE6CA-C330-0CAC-87C2-E345303B91DA}"/>
              </a:ext>
              <a:ext uri="{C183D7F6-B498-43B3-948B-1728B52AA6E4}">
                <adec:decorative xmlns:adec="http://schemas.microsoft.com/office/drawing/2017/decorative" val="1"/>
              </a:ext>
            </a:extLst>
          </p:cNvPr>
          <p:cNvSpPr>
            <a:spLocks noGrp="1"/>
          </p:cNvSpPr>
          <p:nvPr>
            <p:ph type="ftr" sz="quarter" idx="11"/>
          </p:nvPr>
        </p:nvSpPr>
        <p:spPr/>
        <p:txBody>
          <a:bodyPr/>
          <a:lstStyle>
            <a:lvl1pPr>
              <a:defRPr>
                <a:solidFill>
                  <a:schemeClr val="accent5"/>
                </a:solidFill>
              </a:defRPr>
            </a:lvl1pPr>
          </a:lstStyle>
          <a:p>
            <a:r>
              <a:rPr lang="sv-SE"/>
              <a:t>Sidfottext</a:t>
            </a:r>
          </a:p>
        </p:txBody>
      </p:sp>
      <p:sp>
        <p:nvSpPr>
          <p:cNvPr id="6" name="Platshållare för bildnummer 5">
            <a:extLst>
              <a:ext uri="{FF2B5EF4-FFF2-40B4-BE49-F238E27FC236}">
                <a16:creationId xmlns:a16="http://schemas.microsoft.com/office/drawing/2014/main" id="{D77B3C30-6165-380B-5C9A-71FB1AA9AE3C}"/>
              </a:ext>
              <a:ext uri="{C183D7F6-B498-43B3-948B-1728B52AA6E4}">
                <adec:decorative xmlns:adec="http://schemas.microsoft.com/office/drawing/2017/decorative" val="1"/>
              </a:ext>
            </a:extLst>
          </p:cNvPr>
          <p:cNvSpPr>
            <a:spLocks noGrp="1"/>
          </p:cNvSpPr>
          <p:nvPr>
            <p:ph type="sldNum" sz="quarter" idx="12"/>
          </p:nvPr>
        </p:nvSpPr>
        <p:spPr/>
        <p:txBody>
          <a:bodyPr/>
          <a:lstStyle>
            <a:lvl1pPr>
              <a:defRPr>
                <a:solidFill>
                  <a:schemeClr val="accent5"/>
                </a:solidFill>
              </a:defRPr>
            </a:lvl1pPr>
          </a:lstStyle>
          <a:p>
            <a:fld id="{0EA8761A-F05C-4F01-AE76-2EF79F772060}" type="slidenum">
              <a:rPr lang="sv-SE" smtClean="0"/>
              <a:pPr/>
              <a:t>‹#›</a:t>
            </a:fld>
            <a:endParaRPr lang="sv-SE"/>
          </a:p>
        </p:txBody>
      </p:sp>
    </p:spTree>
    <p:extLst>
      <p:ext uri="{BB962C8B-B14F-4D97-AF65-F5344CB8AC3E}">
        <p14:creationId xmlns:p14="http://schemas.microsoft.com/office/powerpoint/2010/main" val="305766330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ubrik innehåll och utfallande bild">
    <p:bg>
      <p:bgPr>
        <a:solidFill>
          <a:srgbClr val="DFEFEB"/>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AE62464-C2CC-D4CD-8E42-1AE2171EA284}"/>
              </a:ext>
            </a:extLst>
          </p:cNvPr>
          <p:cNvSpPr>
            <a:spLocks noGrp="1"/>
          </p:cNvSpPr>
          <p:nvPr>
            <p:ph type="title" hasCustomPrompt="1"/>
          </p:nvPr>
        </p:nvSpPr>
        <p:spPr>
          <a:xfrm>
            <a:off x="839788" y="1878439"/>
            <a:ext cx="4860396" cy="1237130"/>
          </a:xfrm>
        </p:spPr>
        <p:txBody>
          <a:bodyPr anchor="b">
            <a:noAutofit/>
          </a:bodyPr>
          <a:lstStyle>
            <a:lvl1pPr>
              <a:defRPr sz="4000">
                <a:solidFill>
                  <a:schemeClr val="accent5"/>
                </a:solidFill>
              </a:defRPr>
            </a:lvl1pPr>
          </a:lstStyle>
          <a:p>
            <a:r>
              <a:rPr lang="sv-SE" dirty="0"/>
              <a:t>Rubrik</a:t>
            </a:r>
          </a:p>
        </p:txBody>
      </p:sp>
      <p:sp>
        <p:nvSpPr>
          <p:cNvPr id="4" name="Platshållare för text 3">
            <a:extLst>
              <a:ext uri="{FF2B5EF4-FFF2-40B4-BE49-F238E27FC236}">
                <a16:creationId xmlns:a16="http://schemas.microsoft.com/office/drawing/2014/main" id="{2DEC3975-7BC9-B261-A0E3-328B657FE551}"/>
              </a:ext>
            </a:extLst>
          </p:cNvPr>
          <p:cNvSpPr>
            <a:spLocks noGrp="1"/>
          </p:cNvSpPr>
          <p:nvPr>
            <p:ph type="body" sz="half" idx="2" hasCustomPrompt="1"/>
          </p:nvPr>
        </p:nvSpPr>
        <p:spPr>
          <a:xfrm>
            <a:off x="839787" y="3187285"/>
            <a:ext cx="4860396" cy="3121307"/>
          </a:xfrm>
        </p:spPr>
        <p:txBody>
          <a:bodyPr vert="horz" lIns="91440" tIns="45720" rIns="91440" bIns="45720" rtlCol="0">
            <a:noAutofit/>
          </a:bodyPr>
          <a:lstStyle>
            <a:lvl1pPr marL="0" indent="0">
              <a:buFont typeface="Arial" panose="020B0604020202020204" pitchFamily="34" charset="0"/>
              <a:buNone/>
              <a:defRPr lang="sv-SE" sz="2000" dirty="0">
                <a:solidFill>
                  <a:schemeClr val="accent5"/>
                </a:solidFill>
              </a:defRPr>
            </a:lvl1pPr>
          </a:lstStyle>
          <a:p>
            <a:pPr lvl="0">
              <a:spcBef>
                <a:spcPts val="1400"/>
              </a:spcBef>
            </a:pPr>
            <a:r>
              <a:rPr lang="sv-SE" dirty="0"/>
              <a:t>Text</a:t>
            </a:r>
          </a:p>
        </p:txBody>
      </p:sp>
      <p:sp>
        <p:nvSpPr>
          <p:cNvPr id="3" name="Platshållare för bild 2">
            <a:extLst>
              <a:ext uri="{FF2B5EF4-FFF2-40B4-BE49-F238E27FC236}">
                <a16:creationId xmlns:a16="http://schemas.microsoft.com/office/drawing/2014/main" id="{343804D4-A302-E55B-9C5B-E03AE864B563}"/>
              </a:ext>
            </a:extLst>
          </p:cNvPr>
          <p:cNvSpPr>
            <a:spLocks noGrp="1"/>
          </p:cNvSpPr>
          <p:nvPr>
            <p:ph type="pic" idx="1"/>
          </p:nvPr>
        </p:nvSpPr>
        <p:spPr>
          <a:xfrm>
            <a:off x="6096000" y="0"/>
            <a:ext cx="6096000" cy="6858000"/>
          </a:xfrm>
        </p:spPr>
        <p:txBody>
          <a:bodyPr>
            <a:normAutofit/>
          </a:bodyPr>
          <a:lstStyle>
            <a:lvl1pPr marL="0" indent="0" algn="ctr">
              <a:buNone/>
              <a:defRPr sz="1100">
                <a:solidFill>
                  <a:schemeClr val="accent5"/>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5" name="Platshållare för datum 4">
            <a:extLst>
              <a:ext uri="{FF2B5EF4-FFF2-40B4-BE49-F238E27FC236}">
                <a16:creationId xmlns:a16="http://schemas.microsoft.com/office/drawing/2014/main" id="{18BCE5F6-72BA-0BCE-9D1D-210EFAEAE6A7}"/>
              </a:ext>
              <a:ext uri="{C183D7F6-B498-43B3-948B-1728B52AA6E4}">
                <adec:decorative xmlns:adec="http://schemas.microsoft.com/office/drawing/2017/decorative" val="1"/>
              </a:ext>
            </a:extLst>
          </p:cNvPr>
          <p:cNvSpPr>
            <a:spLocks noGrp="1"/>
          </p:cNvSpPr>
          <p:nvPr>
            <p:ph type="dt" sz="half" idx="10"/>
          </p:nvPr>
        </p:nvSpPr>
        <p:spPr/>
        <p:txBody>
          <a:bodyPr/>
          <a:lstStyle>
            <a:lvl1pPr>
              <a:defRPr>
                <a:solidFill>
                  <a:schemeClr val="accent5"/>
                </a:solidFill>
              </a:defRPr>
            </a:lvl1pPr>
          </a:lstStyle>
          <a:p>
            <a:fld id="{D3364698-0835-423A-9948-E889C242C3D0}" type="datetime1">
              <a:rPr lang="sv-SE" smtClean="0"/>
              <a:pPr/>
              <a:t>2024-04-23</a:t>
            </a:fld>
            <a:endParaRPr lang="sv-SE"/>
          </a:p>
        </p:txBody>
      </p:sp>
      <p:sp>
        <p:nvSpPr>
          <p:cNvPr id="6" name="Platshållare för sidfot 5">
            <a:extLst>
              <a:ext uri="{FF2B5EF4-FFF2-40B4-BE49-F238E27FC236}">
                <a16:creationId xmlns:a16="http://schemas.microsoft.com/office/drawing/2014/main" id="{BA60F41B-C4ED-8C07-3401-0E1758FCAF8A}"/>
              </a:ext>
              <a:ext uri="{C183D7F6-B498-43B3-948B-1728B52AA6E4}">
                <adec:decorative xmlns:adec="http://schemas.microsoft.com/office/drawing/2017/decorative" val="1"/>
              </a:ext>
            </a:extLst>
          </p:cNvPr>
          <p:cNvSpPr>
            <a:spLocks noGrp="1"/>
          </p:cNvSpPr>
          <p:nvPr>
            <p:ph type="ftr" sz="quarter" idx="11"/>
          </p:nvPr>
        </p:nvSpPr>
        <p:spPr/>
        <p:txBody>
          <a:bodyPr/>
          <a:lstStyle>
            <a:lvl1pPr>
              <a:defRPr>
                <a:solidFill>
                  <a:schemeClr val="accent5"/>
                </a:solidFill>
              </a:defRPr>
            </a:lvl1pPr>
          </a:lstStyle>
          <a:p>
            <a:r>
              <a:rPr lang="sv-SE"/>
              <a:t>Sidfottext</a:t>
            </a:r>
          </a:p>
        </p:txBody>
      </p:sp>
      <p:sp>
        <p:nvSpPr>
          <p:cNvPr id="7" name="Platshållare för bildnummer 6">
            <a:extLst>
              <a:ext uri="{FF2B5EF4-FFF2-40B4-BE49-F238E27FC236}">
                <a16:creationId xmlns:a16="http://schemas.microsoft.com/office/drawing/2014/main" id="{45AC636A-9B62-AC75-614D-850098111644}"/>
              </a:ext>
              <a:ext uri="{C183D7F6-B498-43B3-948B-1728B52AA6E4}">
                <adec:decorative xmlns:adec="http://schemas.microsoft.com/office/drawing/2017/decorative" val="1"/>
              </a:ext>
            </a:extLst>
          </p:cNvPr>
          <p:cNvSpPr>
            <a:spLocks noGrp="1"/>
          </p:cNvSpPr>
          <p:nvPr>
            <p:ph type="sldNum" sz="quarter" idx="12"/>
          </p:nvPr>
        </p:nvSpPr>
        <p:spPr/>
        <p:txBody>
          <a:bodyPr/>
          <a:lstStyle>
            <a:lvl1pPr>
              <a:defRPr>
                <a:solidFill>
                  <a:schemeClr val="accent5"/>
                </a:solidFill>
              </a:defRPr>
            </a:lvl1pPr>
          </a:lstStyle>
          <a:p>
            <a:fld id="{0EA8761A-F05C-4F01-AE76-2EF79F772060}" type="slidenum">
              <a:rPr lang="sv-SE" smtClean="0"/>
              <a:pPr/>
              <a:t>‹#›</a:t>
            </a:fld>
            <a:endParaRPr lang="sv-SE"/>
          </a:p>
        </p:txBody>
      </p:sp>
    </p:spTree>
    <p:extLst>
      <p:ext uri="{BB962C8B-B14F-4D97-AF65-F5344CB8AC3E}">
        <p14:creationId xmlns:p14="http://schemas.microsoft.com/office/powerpoint/2010/main" val="3165327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Rubrik, innehåll och bild">
    <p:bg>
      <p:bgPr>
        <a:solidFill>
          <a:srgbClr val="DFEFEB"/>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DBE40FD-2325-BF40-48CC-B1A8DF4CA2A7}"/>
              </a:ext>
            </a:extLst>
          </p:cNvPr>
          <p:cNvSpPr>
            <a:spLocks noGrp="1"/>
          </p:cNvSpPr>
          <p:nvPr>
            <p:ph type="title" hasCustomPrompt="1"/>
          </p:nvPr>
        </p:nvSpPr>
        <p:spPr>
          <a:xfrm>
            <a:off x="839788" y="1878439"/>
            <a:ext cx="4860396" cy="1237130"/>
          </a:xfrm>
        </p:spPr>
        <p:txBody>
          <a:bodyPr anchor="b">
            <a:noAutofit/>
          </a:bodyPr>
          <a:lstStyle>
            <a:lvl1pPr>
              <a:defRPr sz="4000">
                <a:solidFill>
                  <a:schemeClr val="accent5"/>
                </a:solidFill>
              </a:defRPr>
            </a:lvl1pPr>
          </a:lstStyle>
          <a:p>
            <a:r>
              <a:rPr lang="sv-SE" dirty="0"/>
              <a:t>Rubrik</a:t>
            </a:r>
          </a:p>
        </p:txBody>
      </p:sp>
      <p:sp>
        <p:nvSpPr>
          <p:cNvPr id="4" name="Platshållare för text 3">
            <a:extLst>
              <a:ext uri="{FF2B5EF4-FFF2-40B4-BE49-F238E27FC236}">
                <a16:creationId xmlns:a16="http://schemas.microsoft.com/office/drawing/2014/main" id="{2DEC3975-7BC9-B261-A0E3-328B657FE551}"/>
              </a:ext>
            </a:extLst>
          </p:cNvPr>
          <p:cNvSpPr>
            <a:spLocks noGrp="1"/>
          </p:cNvSpPr>
          <p:nvPr>
            <p:ph type="body" sz="half" idx="2" hasCustomPrompt="1"/>
          </p:nvPr>
        </p:nvSpPr>
        <p:spPr>
          <a:xfrm>
            <a:off x="839787" y="3187285"/>
            <a:ext cx="4860396" cy="3128991"/>
          </a:xfrm>
        </p:spPr>
        <p:txBody>
          <a:bodyPr/>
          <a:lstStyle>
            <a:lvl1pPr marL="342900" indent="-342900">
              <a:buFont typeface="Arial" panose="020B0604020202020204" pitchFamily="34" charset="0"/>
              <a:buChar char="•"/>
              <a:defRPr sz="2200">
                <a:solidFill>
                  <a:schemeClr val="accent5"/>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dirty="0"/>
              <a:t>Punkt</a:t>
            </a:r>
          </a:p>
        </p:txBody>
      </p:sp>
      <p:sp>
        <p:nvSpPr>
          <p:cNvPr id="3" name="Platshållare för bild 2">
            <a:extLst>
              <a:ext uri="{FF2B5EF4-FFF2-40B4-BE49-F238E27FC236}">
                <a16:creationId xmlns:a16="http://schemas.microsoft.com/office/drawing/2014/main" id="{343804D4-A302-E55B-9C5B-E03AE864B563}"/>
              </a:ext>
            </a:extLst>
          </p:cNvPr>
          <p:cNvSpPr>
            <a:spLocks noGrp="1"/>
          </p:cNvSpPr>
          <p:nvPr>
            <p:ph type="pic" idx="1"/>
          </p:nvPr>
        </p:nvSpPr>
        <p:spPr>
          <a:xfrm>
            <a:off x="6096000" y="376890"/>
            <a:ext cx="5715000" cy="6104219"/>
          </a:xfrm>
        </p:spPr>
        <p:txBody>
          <a:bodyPr>
            <a:normAutofit/>
          </a:bodyPr>
          <a:lstStyle>
            <a:lvl1pPr marL="0" indent="0" algn="ctr">
              <a:buNone/>
              <a:defRPr sz="1100">
                <a:solidFill>
                  <a:schemeClr val="accent5"/>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5" name="Platshållare för datum 4">
            <a:extLst>
              <a:ext uri="{FF2B5EF4-FFF2-40B4-BE49-F238E27FC236}">
                <a16:creationId xmlns:a16="http://schemas.microsoft.com/office/drawing/2014/main" id="{18BCE5F6-72BA-0BCE-9D1D-210EFAEAE6A7}"/>
              </a:ext>
              <a:ext uri="{C183D7F6-B498-43B3-948B-1728B52AA6E4}">
                <adec:decorative xmlns:adec="http://schemas.microsoft.com/office/drawing/2017/decorative" val="1"/>
              </a:ext>
            </a:extLst>
          </p:cNvPr>
          <p:cNvSpPr>
            <a:spLocks noGrp="1"/>
          </p:cNvSpPr>
          <p:nvPr>
            <p:ph type="dt" sz="half" idx="10"/>
          </p:nvPr>
        </p:nvSpPr>
        <p:spPr/>
        <p:txBody>
          <a:bodyPr/>
          <a:lstStyle>
            <a:lvl1pPr>
              <a:defRPr>
                <a:solidFill>
                  <a:schemeClr val="accent5"/>
                </a:solidFill>
              </a:defRPr>
            </a:lvl1pPr>
          </a:lstStyle>
          <a:p>
            <a:fld id="{BCB86B00-AC76-46B7-A4AF-AA234FF7AF4B}" type="datetime1">
              <a:rPr lang="sv-SE" smtClean="0"/>
              <a:pPr/>
              <a:t>2024-04-23</a:t>
            </a:fld>
            <a:endParaRPr lang="sv-SE"/>
          </a:p>
        </p:txBody>
      </p:sp>
      <p:sp>
        <p:nvSpPr>
          <p:cNvPr id="6" name="Platshållare för sidfot 5">
            <a:extLst>
              <a:ext uri="{FF2B5EF4-FFF2-40B4-BE49-F238E27FC236}">
                <a16:creationId xmlns:a16="http://schemas.microsoft.com/office/drawing/2014/main" id="{BA60F41B-C4ED-8C07-3401-0E1758FCAF8A}"/>
              </a:ext>
              <a:ext uri="{C183D7F6-B498-43B3-948B-1728B52AA6E4}">
                <adec:decorative xmlns:adec="http://schemas.microsoft.com/office/drawing/2017/decorative" val="1"/>
              </a:ext>
            </a:extLst>
          </p:cNvPr>
          <p:cNvSpPr>
            <a:spLocks noGrp="1"/>
          </p:cNvSpPr>
          <p:nvPr>
            <p:ph type="ftr" sz="quarter" idx="11"/>
          </p:nvPr>
        </p:nvSpPr>
        <p:spPr/>
        <p:txBody>
          <a:bodyPr/>
          <a:lstStyle>
            <a:lvl1pPr>
              <a:defRPr>
                <a:solidFill>
                  <a:schemeClr val="accent5"/>
                </a:solidFill>
              </a:defRPr>
            </a:lvl1pPr>
          </a:lstStyle>
          <a:p>
            <a:r>
              <a:rPr lang="sv-SE"/>
              <a:t>Sidfottext</a:t>
            </a:r>
          </a:p>
        </p:txBody>
      </p:sp>
      <p:sp>
        <p:nvSpPr>
          <p:cNvPr id="7" name="Platshållare för bildnummer 6">
            <a:extLst>
              <a:ext uri="{FF2B5EF4-FFF2-40B4-BE49-F238E27FC236}">
                <a16:creationId xmlns:a16="http://schemas.microsoft.com/office/drawing/2014/main" id="{45AC636A-9B62-AC75-614D-850098111644}"/>
              </a:ext>
              <a:ext uri="{C183D7F6-B498-43B3-948B-1728B52AA6E4}">
                <adec:decorative xmlns:adec="http://schemas.microsoft.com/office/drawing/2017/decorative" val="1"/>
              </a:ext>
            </a:extLst>
          </p:cNvPr>
          <p:cNvSpPr>
            <a:spLocks noGrp="1"/>
          </p:cNvSpPr>
          <p:nvPr>
            <p:ph type="sldNum" sz="quarter" idx="12"/>
          </p:nvPr>
        </p:nvSpPr>
        <p:spPr/>
        <p:txBody>
          <a:bodyPr/>
          <a:lstStyle>
            <a:lvl1pPr>
              <a:defRPr>
                <a:solidFill>
                  <a:schemeClr val="accent5"/>
                </a:solidFill>
              </a:defRPr>
            </a:lvl1pPr>
          </a:lstStyle>
          <a:p>
            <a:fld id="{0EA8761A-F05C-4F01-AE76-2EF79F772060}" type="slidenum">
              <a:rPr lang="sv-SE" smtClean="0"/>
              <a:pPr/>
              <a:t>‹#›</a:t>
            </a:fld>
            <a:endParaRPr lang="sv-SE"/>
          </a:p>
        </p:txBody>
      </p:sp>
    </p:spTree>
    <p:extLst>
      <p:ext uri="{BB962C8B-B14F-4D97-AF65-F5344CB8AC3E}">
        <p14:creationId xmlns:p14="http://schemas.microsoft.com/office/powerpoint/2010/main" val="15251495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Rubrik, innehåll och bild med ram 1">
    <p:bg>
      <p:bgPr>
        <a:solidFill>
          <a:srgbClr val="DFEFEB"/>
        </a:solidFill>
        <a:effectLst/>
      </p:bgPr>
    </p:bg>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4C74D07D-CB4D-B35F-0B20-45DCD1B9AB45}"/>
              </a:ext>
            </a:extLst>
          </p:cNvPr>
          <p:cNvSpPr/>
          <p:nvPr userDrawn="1"/>
        </p:nvSpPr>
        <p:spPr>
          <a:xfrm>
            <a:off x="6096000" y="0"/>
            <a:ext cx="6110816" cy="6858000"/>
          </a:xfrm>
          <a:prstGeom prst="rect">
            <a:avLst/>
          </a:prstGeom>
          <a:solidFill>
            <a:srgbClr val="BDDBD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9DBE40FD-2325-BF40-48CC-B1A8DF4CA2A7}"/>
              </a:ext>
            </a:extLst>
          </p:cNvPr>
          <p:cNvSpPr>
            <a:spLocks noGrp="1"/>
          </p:cNvSpPr>
          <p:nvPr>
            <p:ph type="title" hasCustomPrompt="1"/>
          </p:nvPr>
        </p:nvSpPr>
        <p:spPr>
          <a:xfrm>
            <a:off x="839788" y="1878439"/>
            <a:ext cx="4860396" cy="1237130"/>
          </a:xfrm>
        </p:spPr>
        <p:txBody>
          <a:bodyPr anchor="b">
            <a:noAutofit/>
          </a:bodyPr>
          <a:lstStyle>
            <a:lvl1pPr>
              <a:defRPr sz="4000">
                <a:solidFill>
                  <a:schemeClr val="accent5"/>
                </a:solidFill>
              </a:defRPr>
            </a:lvl1pPr>
          </a:lstStyle>
          <a:p>
            <a:r>
              <a:rPr lang="sv-SE" dirty="0"/>
              <a:t>Rubrik</a:t>
            </a:r>
          </a:p>
        </p:txBody>
      </p:sp>
      <p:sp>
        <p:nvSpPr>
          <p:cNvPr id="4" name="Platshållare för text 3">
            <a:extLst>
              <a:ext uri="{FF2B5EF4-FFF2-40B4-BE49-F238E27FC236}">
                <a16:creationId xmlns:a16="http://schemas.microsoft.com/office/drawing/2014/main" id="{2DEC3975-7BC9-B261-A0E3-328B657FE551}"/>
              </a:ext>
            </a:extLst>
          </p:cNvPr>
          <p:cNvSpPr>
            <a:spLocks noGrp="1"/>
          </p:cNvSpPr>
          <p:nvPr>
            <p:ph type="body" sz="half" idx="2" hasCustomPrompt="1"/>
          </p:nvPr>
        </p:nvSpPr>
        <p:spPr>
          <a:xfrm>
            <a:off x="839787" y="3187285"/>
            <a:ext cx="4860396" cy="3128991"/>
          </a:xfrm>
        </p:spPr>
        <p:txBody>
          <a:bodyPr/>
          <a:lstStyle>
            <a:lvl1pPr marL="0" indent="0">
              <a:buFont typeface="Arial" panose="020B0604020202020204" pitchFamily="34" charset="0"/>
              <a:buNone/>
              <a:defRPr sz="2000">
                <a:solidFill>
                  <a:schemeClr val="accent5"/>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dirty="0"/>
              <a:t>Text</a:t>
            </a:r>
          </a:p>
        </p:txBody>
      </p:sp>
      <p:sp>
        <p:nvSpPr>
          <p:cNvPr id="3" name="Platshållare för bild 2">
            <a:extLst>
              <a:ext uri="{FF2B5EF4-FFF2-40B4-BE49-F238E27FC236}">
                <a16:creationId xmlns:a16="http://schemas.microsoft.com/office/drawing/2014/main" id="{343804D4-A302-E55B-9C5B-E03AE864B563}"/>
              </a:ext>
            </a:extLst>
          </p:cNvPr>
          <p:cNvSpPr>
            <a:spLocks noGrp="1"/>
          </p:cNvSpPr>
          <p:nvPr>
            <p:ph type="pic" idx="1"/>
          </p:nvPr>
        </p:nvSpPr>
        <p:spPr>
          <a:xfrm>
            <a:off x="6483926" y="376890"/>
            <a:ext cx="5327073" cy="6104219"/>
          </a:xfrm>
        </p:spPr>
        <p:txBody>
          <a:bodyPr>
            <a:normAutofit/>
          </a:bodyPr>
          <a:lstStyle>
            <a:lvl1pPr marL="0" indent="0" algn="ctr">
              <a:buNone/>
              <a:defRPr sz="1100">
                <a:solidFill>
                  <a:schemeClr val="accent5"/>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5" name="Platshållare för datum 4">
            <a:extLst>
              <a:ext uri="{FF2B5EF4-FFF2-40B4-BE49-F238E27FC236}">
                <a16:creationId xmlns:a16="http://schemas.microsoft.com/office/drawing/2014/main" id="{18BCE5F6-72BA-0BCE-9D1D-210EFAEAE6A7}"/>
              </a:ext>
              <a:ext uri="{C183D7F6-B498-43B3-948B-1728B52AA6E4}">
                <adec:decorative xmlns:adec="http://schemas.microsoft.com/office/drawing/2017/decorative" val="1"/>
              </a:ext>
            </a:extLst>
          </p:cNvPr>
          <p:cNvSpPr>
            <a:spLocks noGrp="1"/>
          </p:cNvSpPr>
          <p:nvPr>
            <p:ph type="dt" sz="half" idx="10"/>
          </p:nvPr>
        </p:nvSpPr>
        <p:spPr/>
        <p:txBody>
          <a:bodyPr/>
          <a:lstStyle>
            <a:lvl1pPr>
              <a:defRPr>
                <a:solidFill>
                  <a:schemeClr val="accent5"/>
                </a:solidFill>
              </a:defRPr>
            </a:lvl1pPr>
          </a:lstStyle>
          <a:p>
            <a:fld id="{BCB86B00-AC76-46B7-A4AF-AA234FF7AF4B}" type="datetime1">
              <a:rPr lang="sv-SE" smtClean="0"/>
              <a:pPr/>
              <a:t>2024-04-23</a:t>
            </a:fld>
            <a:endParaRPr lang="sv-SE"/>
          </a:p>
        </p:txBody>
      </p:sp>
      <p:sp>
        <p:nvSpPr>
          <p:cNvPr id="6" name="Platshållare för sidfot 5">
            <a:extLst>
              <a:ext uri="{FF2B5EF4-FFF2-40B4-BE49-F238E27FC236}">
                <a16:creationId xmlns:a16="http://schemas.microsoft.com/office/drawing/2014/main" id="{BA60F41B-C4ED-8C07-3401-0E1758FCAF8A}"/>
              </a:ext>
              <a:ext uri="{C183D7F6-B498-43B3-948B-1728B52AA6E4}">
                <adec:decorative xmlns:adec="http://schemas.microsoft.com/office/drawing/2017/decorative" val="1"/>
              </a:ext>
            </a:extLst>
          </p:cNvPr>
          <p:cNvSpPr>
            <a:spLocks noGrp="1"/>
          </p:cNvSpPr>
          <p:nvPr>
            <p:ph type="ftr" sz="quarter" idx="11"/>
          </p:nvPr>
        </p:nvSpPr>
        <p:spPr/>
        <p:txBody>
          <a:bodyPr/>
          <a:lstStyle>
            <a:lvl1pPr>
              <a:defRPr>
                <a:solidFill>
                  <a:schemeClr val="accent5"/>
                </a:solidFill>
              </a:defRPr>
            </a:lvl1pPr>
          </a:lstStyle>
          <a:p>
            <a:r>
              <a:rPr lang="sv-SE"/>
              <a:t>Sidfottext</a:t>
            </a:r>
          </a:p>
        </p:txBody>
      </p:sp>
      <p:sp>
        <p:nvSpPr>
          <p:cNvPr id="7" name="Platshållare för bildnummer 6">
            <a:extLst>
              <a:ext uri="{FF2B5EF4-FFF2-40B4-BE49-F238E27FC236}">
                <a16:creationId xmlns:a16="http://schemas.microsoft.com/office/drawing/2014/main" id="{45AC636A-9B62-AC75-614D-850098111644}"/>
              </a:ext>
              <a:ext uri="{C183D7F6-B498-43B3-948B-1728B52AA6E4}">
                <adec:decorative xmlns:adec="http://schemas.microsoft.com/office/drawing/2017/decorative" val="1"/>
              </a:ext>
            </a:extLst>
          </p:cNvPr>
          <p:cNvSpPr>
            <a:spLocks noGrp="1"/>
          </p:cNvSpPr>
          <p:nvPr>
            <p:ph type="sldNum" sz="quarter" idx="12"/>
          </p:nvPr>
        </p:nvSpPr>
        <p:spPr/>
        <p:txBody>
          <a:bodyPr/>
          <a:lstStyle>
            <a:lvl1pPr>
              <a:defRPr>
                <a:solidFill>
                  <a:schemeClr val="accent5"/>
                </a:solidFill>
              </a:defRPr>
            </a:lvl1pPr>
          </a:lstStyle>
          <a:p>
            <a:fld id="{0EA8761A-F05C-4F01-AE76-2EF79F772060}" type="slidenum">
              <a:rPr lang="sv-SE" smtClean="0"/>
              <a:pPr/>
              <a:t>‹#›</a:t>
            </a:fld>
            <a:endParaRPr lang="sv-SE"/>
          </a:p>
        </p:txBody>
      </p:sp>
    </p:spTree>
    <p:extLst>
      <p:ext uri="{BB962C8B-B14F-4D97-AF65-F5344CB8AC3E}">
        <p14:creationId xmlns:p14="http://schemas.microsoft.com/office/powerpoint/2010/main" val="143098858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Rubrik, innehåll och bild med ram 2">
    <p:bg>
      <p:bgPr>
        <a:solidFill>
          <a:srgbClr val="DFEFEB"/>
        </a:solidFill>
        <a:effectLst/>
      </p:bgPr>
    </p:bg>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4C74D07D-CB4D-B35F-0B20-45DCD1B9AB45}"/>
              </a:ext>
            </a:extLst>
          </p:cNvPr>
          <p:cNvSpPr/>
          <p:nvPr userDrawn="1"/>
        </p:nvSpPr>
        <p:spPr>
          <a:xfrm>
            <a:off x="6096000" y="0"/>
            <a:ext cx="6110816" cy="6858000"/>
          </a:xfrm>
          <a:prstGeom prst="rect">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9DBE40FD-2325-BF40-48CC-B1A8DF4CA2A7}"/>
              </a:ext>
            </a:extLst>
          </p:cNvPr>
          <p:cNvSpPr>
            <a:spLocks noGrp="1"/>
          </p:cNvSpPr>
          <p:nvPr>
            <p:ph type="title" hasCustomPrompt="1"/>
          </p:nvPr>
        </p:nvSpPr>
        <p:spPr>
          <a:xfrm>
            <a:off x="839788" y="1878439"/>
            <a:ext cx="4860396" cy="1237130"/>
          </a:xfrm>
        </p:spPr>
        <p:txBody>
          <a:bodyPr anchor="b">
            <a:noAutofit/>
          </a:bodyPr>
          <a:lstStyle>
            <a:lvl1pPr>
              <a:defRPr sz="4000">
                <a:solidFill>
                  <a:schemeClr val="accent5"/>
                </a:solidFill>
              </a:defRPr>
            </a:lvl1pPr>
          </a:lstStyle>
          <a:p>
            <a:r>
              <a:rPr lang="sv-SE" dirty="0"/>
              <a:t>Rubrik</a:t>
            </a:r>
          </a:p>
        </p:txBody>
      </p:sp>
      <p:sp>
        <p:nvSpPr>
          <p:cNvPr id="4" name="Platshållare för text 3">
            <a:extLst>
              <a:ext uri="{FF2B5EF4-FFF2-40B4-BE49-F238E27FC236}">
                <a16:creationId xmlns:a16="http://schemas.microsoft.com/office/drawing/2014/main" id="{2DEC3975-7BC9-B261-A0E3-328B657FE551}"/>
              </a:ext>
            </a:extLst>
          </p:cNvPr>
          <p:cNvSpPr>
            <a:spLocks noGrp="1"/>
          </p:cNvSpPr>
          <p:nvPr>
            <p:ph type="body" sz="half" idx="2" hasCustomPrompt="1"/>
          </p:nvPr>
        </p:nvSpPr>
        <p:spPr>
          <a:xfrm>
            <a:off x="839787" y="3187285"/>
            <a:ext cx="4860396" cy="3128991"/>
          </a:xfrm>
        </p:spPr>
        <p:txBody>
          <a:bodyPr/>
          <a:lstStyle>
            <a:lvl1pPr marL="0" indent="0">
              <a:buFont typeface="Arial" panose="020B0604020202020204" pitchFamily="34" charset="0"/>
              <a:buNone/>
              <a:defRPr sz="2000">
                <a:solidFill>
                  <a:schemeClr val="accent5"/>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dirty="0"/>
              <a:t>Text</a:t>
            </a:r>
          </a:p>
        </p:txBody>
      </p:sp>
      <p:sp>
        <p:nvSpPr>
          <p:cNvPr id="3" name="Platshållare för bild 2">
            <a:extLst>
              <a:ext uri="{FF2B5EF4-FFF2-40B4-BE49-F238E27FC236}">
                <a16:creationId xmlns:a16="http://schemas.microsoft.com/office/drawing/2014/main" id="{343804D4-A302-E55B-9C5B-E03AE864B563}"/>
              </a:ext>
            </a:extLst>
          </p:cNvPr>
          <p:cNvSpPr>
            <a:spLocks noGrp="1"/>
          </p:cNvSpPr>
          <p:nvPr>
            <p:ph type="pic" idx="1"/>
          </p:nvPr>
        </p:nvSpPr>
        <p:spPr>
          <a:xfrm>
            <a:off x="6483926" y="376890"/>
            <a:ext cx="5327073" cy="6104219"/>
          </a:xfrm>
        </p:spPr>
        <p:txBody>
          <a:bodyPr>
            <a:normAutofit/>
          </a:bodyPr>
          <a:lstStyle>
            <a:lvl1pPr marL="0" indent="0" algn="ctr">
              <a:buNone/>
              <a:defRPr sz="1100">
                <a:solidFill>
                  <a:schemeClr val="accent5"/>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5" name="Platshållare för datum 4">
            <a:extLst>
              <a:ext uri="{FF2B5EF4-FFF2-40B4-BE49-F238E27FC236}">
                <a16:creationId xmlns:a16="http://schemas.microsoft.com/office/drawing/2014/main" id="{18BCE5F6-72BA-0BCE-9D1D-210EFAEAE6A7}"/>
              </a:ext>
              <a:ext uri="{C183D7F6-B498-43B3-948B-1728B52AA6E4}">
                <adec:decorative xmlns:adec="http://schemas.microsoft.com/office/drawing/2017/decorative" val="1"/>
              </a:ext>
            </a:extLst>
          </p:cNvPr>
          <p:cNvSpPr>
            <a:spLocks noGrp="1"/>
          </p:cNvSpPr>
          <p:nvPr>
            <p:ph type="dt" sz="half" idx="10"/>
          </p:nvPr>
        </p:nvSpPr>
        <p:spPr/>
        <p:txBody>
          <a:bodyPr/>
          <a:lstStyle>
            <a:lvl1pPr>
              <a:defRPr>
                <a:solidFill>
                  <a:schemeClr val="accent5"/>
                </a:solidFill>
              </a:defRPr>
            </a:lvl1pPr>
          </a:lstStyle>
          <a:p>
            <a:fld id="{BCB86B00-AC76-46B7-A4AF-AA234FF7AF4B}" type="datetime1">
              <a:rPr lang="sv-SE" smtClean="0"/>
              <a:pPr/>
              <a:t>2024-04-23</a:t>
            </a:fld>
            <a:endParaRPr lang="sv-SE"/>
          </a:p>
        </p:txBody>
      </p:sp>
      <p:sp>
        <p:nvSpPr>
          <p:cNvPr id="6" name="Platshållare för sidfot 5">
            <a:extLst>
              <a:ext uri="{FF2B5EF4-FFF2-40B4-BE49-F238E27FC236}">
                <a16:creationId xmlns:a16="http://schemas.microsoft.com/office/drawing/2014/main" id="{BA60F41B-C4ED-8C07-3401-0E1758FCAF8A}"/>
              </a:ext>
              <a:ext uri="{C183D7F6-B498-43B3-948B-1728B52AA6E4}">
                <adec:decorative xmlns:adec="http://schemas.microsoft.com/office/drawing/2017/decorative" val="1"/>
              </a:ext>
            </a:extLst>
          </p:cNvPr>
          <p:cNvSpPr>
            <a:spLocks noGrp="1"/>
          </p:cNvSpPr>
          <p:nvPr>
            <p:ph type="ftr" sz="quarter" idx="11"/>
          </p:nvPr>
        </p:nvSpPr>
        <p:spPr/>
        <p:txBody>
          <a:bodyPr/>
          <a:lstStyle>
            <a:lvl1pPr>
              <a:defRPr>
                <a:solidFill>
                  <a:schemeClr val="accent5"/>
                </a:solidFill>
              </a:defRPr>
            </a:lvl1pPr>
          </a:lstStyle>
          <a:p>
            <a:r>
              <a:rPr lang="sv-SE"/>
              <a:t>Sidfottext</a:t>
            </a:r>
          </a:p>
        </p:txBody>
      </p:sp>
      <p:sp>
        <p:nvSpPr>
          <p:cNvPr id="7" name="Platshållare för bildnummer 6">
            <a:extLst>
              <a:ext uri="{FF2B5EF4-FFF2-40B4-BE49-F238E27FC236}">
                <a16:creationId xmlns:a16="http://schemas.microsoft.com/office/drawing/2014/main" id="{45AC636A-9B62-AC75-614D-850098111644}"/>
              </a:ext>
              <a:ext uri="{C183D7F6-B498-43B3-948B-1728B52AA6E4}">
                <adec:decorative xmlns:adec="http://schemas.microsoft.com/office/drawing/2017/decorative" val="1"/>
              </a:ext>
            </a:extLst>
          </p:cNvPr>
          <p:cNvSpPr>
            <a:spLocks noGrp="1"/>
          </p:cNvSpPr>
          <p:nvPr>
            <p:ph type="sldNum" sz="quarter" idx="12"/>
          </p:nvPr>
        </p:nvSpPr>
        <p:spPr/>
        <p:txBody>
          <a:bodyPr/>
          <a:lstStyle>
            <a:lvl1pPr>
              <a:defRPr>
                <a:solidFill>
                  <a:schemeClr val="accent5"/>
                </a:solidFill>
              </a:defRPr>
            </a:lvl1pPr>
          </a:lstStyle>
          <a:p>
            <a:fld id="{0EA8761A-F05C-4F01-AE76-2EF79F772060}" type="slidenum">
              <a:rPr lang="sv-SE" smtClean="0"/>
              <a:pPr/>
              <a:t>‹#›</a:t>
            </a:fld>
            <a:endParaRPr lang="sv-SE"/>
          </a:p>
        </p:txBody>
      </p:sp>
    </p:spTree>
    <p:extLst>
      <p:ext uri="{BB962C8B-B14F-4D97-AF65-F5344CB8AC3E}">
        <p14:creationId xmlns:p14="http://schemas.microsoft.com/office/powerpoint/2010/main" val="22366656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Rubrik och två delar">
    <p:bg>
      <p:bgPr>
        <a:solidFill>
          <a:srgbClr val="DFEFEB"/>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5772E1B-B133-D852-FA5E-6CF91C0A743F}"/>
              </a:ext>
            </a:extLst>
          </p:cNvPr>
          <p:cNvSpPr>
            <a:spLocks noGrp="1"/>
          </p:cNvSpPr>
          <p:nvPr>
            <p:ph type="title" hasCustomPrompt="1"/>
          </p:nvPr>
        </p:nvSpPr>
        <p:spPr>
          <a:xfrm>
            <a:off x="839788" y="2395569"/>
            <a:ext cx="9269507" cy="720000"/>
          </a:xfrm>
        </p:spPr>
        <p:txBody>
          <a:bodyPr anchor="b">
            <a:noAutofit/>
          </a:bodyPr>
          <a:lstStyle>
            <a:lvl1pPr>
              <a:defRPr sz="4000">
                <a:solidFill>
                  <a:schemeClr val="accent5"/>
                </a:solidFill>
              </a:defRPr>
            </a:lvl1pPr>
          </a:lstStyle>
          <a:p>
            <a:r>
              <a:rPr lang="sv-SE" dirty="0"/>
              <a:t>Rubrik</a:t>
            </a:r>
          </a:p>
        </p:txBody>
      </p:sp>
      <p:sp>
        <p:nvSpPr>
          <p:cNvPr id="3" name="Platshållare för innehåll 2">
            <a:extLst>
              <a:ext uri="{FF2B5EF4-FFF2-40B4-BE49-F238E27FC236}">
                <a16:creationId xmlns:a16="http://schemas.microsoft.com/office/drawing/2014/main" id="{E143A7C1-BC47-B385-A7EA-1115FD3270B1}"/>
              </a:ext>
            </a:extLst>
          </p:cNvPr>
          <p:cNvSpPr>
            <a:spLocks noGrp="1"/>
          </p:cNvSpPr>
          <p:nvPr>
            <p:ph sz="half" idx="1" hasCustomPrompt="1"/>
          </p:nvPr>
        </p:nvSpPr>
        <p:spPr>
          <a:xfrm>
            <a:off x="839788" y="3187287"/>
            <a:ext cx="4482354" cy="3121306"/>
          </a:xfrm>
        </p:spPr>
        <p:txBody>
          <a:bodyPr vert="horz" lIns="91440" tIns="45720" rIns="91440" bIns="45720" rtlCol="0">
            <a:noAutofit/>
          </a:bodyPr>
          <a:lstStyle>
            <a:lvl1pPr>
              <a:defRPr lang="sv-SE" sz="2200" dirty="0">
                <a:solidFill>
                  <a:schemeClr val="accent5"/>
                </a:solidFill>
              </a:defRPr>
            </a:lvl1pPr>
          </a:lstStyle>
          <a:p>
            <a:pPr lvl="0">
              <a:spcBef>
                <a:spcPts val="1400"/>
              </a:spcBef>
            </a:pPr>
            <a:r>
              <a:rPr lang="sv-SE" dirty="0"/>
              <a:t>Punkt</a:t>
            </a:r>
          </a:p>
        </p:txBody>
      </p:sp>
      <p:sp>
        <p:nvSpPr>
          <p:cNvPr id="4" name="Platshållare för innehåll 3">
            <a:extLst>
              <a:ext uri="{FF2B5EF4-FFF2-40B4-BE49-F238E27FC236}">
                <a16:creationId xmlns:a16="http://schemas.microsoft.com/office/drawing/2014/main" id="{5462D343-5512-7D1A-E5F0-0443C4FC3D0B}"/>
              </a:ext>
            </a:extLst>
          </p:cNvPr>
          <p:cNvSpPr>
            <a:spLocks noGrp="1"/>
          </p:cNvSpPr>
          <p:nvPr>
            <p:ph sz="half" idx="2" hasCustomPrompt="1"/>
          </p:nvPr>
        </p:nvSpPr>
        <p:spPr>
          <a:xfrm>
            <a:off x="5626941" y="3187285"/>
            <a:ext cx="4482354" cy="3121307"/>
          </a:xfrm>
        </p:spPr>
        <p:txBody>
          <a:bodyPr vert="horz" lIns="91440" tIns="45720" rIns="91440" bIns="45720" rtlCol="0">
            <a:noAutofit/>
          </a:bodyPr>
          <a:lstStyle>
            <a:lvl1pPr>
              <a:defRPr lang="sv-SE" sz="2200" dirty="0">
                <a:solidFill>
                  <a:schemeClr val="accent5"/>
                </a:solidFill>
              </a:defRPr>
            </a:lvl1pPr>
          </a:lstStyle>
          <a:p>
            <a:pPr lvl="0">
              <a:spcBef>
                <a:spcPts val="1400"/>
              </a:spcBef>
            </a:pPr>
            <a:r>
              <a:rPr lang="sv-SE" dirty="0"/>
              <a:t>Punkt</a:t>
            </a:r>
          </a:p>
        </p:txBody>
      </p:sp>
      <p:sp>
        <p:nvSpPr>
          <p:cNvPr id="5" name="Platshållare för datum 4">
            <a:extLst>
              <a:ext uri="{FF2B5EF4-FFF2-40B4-BE49-F238E27FC236}">
                <a16:creationId xmlns:a16="http://schemas.microsoft.com/office/drawing/2014/main" id="{9E8547E8-12A7-D55F-7BF4-86CC4F46EA04}"/>
              </a:ext>
              <a:ext uri="{C183D7F6-B498-43B3-948B-1728B52AA6E4}">
                <adec:decorative xmlns:adec="http://schemas.microsoft.com/office/drawing/2017/decorative" val="1"/>
              </a:ext>
            </a:extLst>
          </p:cNvPr>
          <p:cNvSpPr>
            <a:spLocks noGrp="1"/>
          </p:cNvSpPr>
          <p:nvPr>
            <p:ph type="dt" sz="half" idx="10"/>
          </p:nvPr>
        </p:nvSpPr>
        <p:spPr/>
        <p:txBody>
          <a:bodyPr/>
          <a:lstStyle>
            <a:lvl1pPr>
              <a:defRPr>
                <a:solidFill>
                  <a:schemeClr val="accent5"/>
                </a:solidFill>
              </a:defRPr>
            </a:lvl1pPr>
          </a:lstStyle>
          <a:p>
            <a:fld id="{FA75368C-E857-4853-8A57-271882899160}" type="datetime1">
              <a:rPr lang="sv-SE" smtClean="0"/>
              <a:pPr/>
              <a:t>2024-04-23</a:t>
            </a:fld>
            <a:endParaRPr lang="sv-SE"/>
          </a:p>
        </p:txBody>
      </p:sp>
      <p:sp>
        <p:nvSpPr>
          <p:cNvPr id="6" name="Platshållare för sidfot 5">
            <a:extLst>
              <a:ext uri="{FF2B5EF4-FFF2-40B4-BE49-F238E27FC236}">
                <a16:creationId xmlns:a16="http://schemas.microsoft.com/office/drawing/2014/main" id="{9C135277-882F-7071-2BB3-1B15EEFFE8EA}"/>
              </a:ext>
              <a:ext uri="{C183D7F6-B498-43B3-948B-1728B52AA6E4}">
                <adec:decorative xmlns:adec="http://schemas.microsoft.com/office/drawing/2017/decorative" val="1"/>
              </a:ext>
            </a:extLst>
          </p:cNvPr>
          <p:cNvSpPr>
            <a:spLocks noGrp="1"/>
          </p:cNvSpPr>
          <p:nvPr>
            <p:ph type="ftr" sz="quarter" idx="11"/>
          </p:nvPr>
        </p:nvSpPr>
        <p:spPr/>
        <p:txBody>
          <a:bodyPr/>
          <a:lstStyle>
            <a:lvl1pPr>
              <a:defRPr>
                <a:solidFill>
                  <a:schemeClr val="accent5"/>
                </a:solidFill>
              </a:defRPr>
            </a:lvl1pPr>
          </a:lstStyle>
          <a:p>
            <a:r>
              <a:rPr lang="sv-SE"/>
              <a:t>Sidfottext</a:t>
            </a:r>
          </a:p>
        </p:txBody>
      </p:sp>
      <p:sp>
        <p:nvSpPr>
          <p:cNvPr id="7" name="Platshållare för bildnummer 6">
            <a:extLst>
              <a:ext uri="{FF2B5EF4-FFF2-40B4-BE49-F238E27FC236}">
                <a16:creationId xmlns:a16="http://schemas.microsoft.com/office/drawing/2014/main" id="{B2617A05-34F8-185F-DE57-86C010D7FF2C}"/>
              </a:ext>
              <a:ext uri="{C183D7F6-B498-43B3-948B-1728B52AA6E4}">
                <adec:decorative xmlns:adec="http://schemas.microsoft.com/office/drawing/2017/decorative" val="1"/>
              </a:ext>
            </a:extLst>
          </p:cNvPr>
          <p:cNvSpPr>
            <a:spLocks noGrp="1"/>
          </p:cNvSpPr>
          <p:nvPr>
            <p:ph type="sldNum" sz="quarter" idx="12"/>
          </p:nvPr>
        </p:nvSpPr>
        <p:spPr/>
        <p:txBody>
          <a:bodyPr/>
          <a:lstStyle>
            <a:lvl1pPr>
              <a:defRPr>
                <a:solidFill>
                  <a:schemeClr val="accent5"/>
                </a:solidFill>
              </a:defRPr>
            </a:lvl1pPr>
          </a:lstStyle>
          <a:p>
            <a:fld id="{0EA8761A-F05C-4F01-AE76-2EF79F772060}" type="slidenum">
              <a:rPr lang="sv-SE" smtClean="0"/>
              <a:pPr/>
              <a:t>‹#›</a:t>
            </a:fld>
            <a:endParaRPr lang="sv-SE"/>
          </a:p>
        </p:txBody>
      </p:sp>
    </p:spTree>
    <p:extLst>
      <p:ext uri="{BB962C8B-B14F-4D97-AF65-F5344CB8AC3E}">
        <p14:creationId xmlns:p14="http://schemas.microsoft.com/office/powerpoint/2010/main" val="274377596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Rubrik, underrubrik och 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9BD3A2D-C3B8-62B8-AF1E-AD8EC831B9E5}"/>
              </a:ext>
            </a:extLst>
          </p:cNvPr>
          <p:cNvSpPr>
            <a:spLocks noGrp="1"/>
          </p:cNvSpPr>
          <p:nvPr>
            <p:ph type="title" hasCustomPrompt="1"/>
          </p:nvPr>
        </p:nvSpPr>
        <p:spPr>
          <a:xfrm>
            <a:off x="839788" y="2395569"/>
            <a:ext cx="10517188" cy="720000"/>
          </a:xfrm>
        </p:spPr>
        <p:txBody>
          <a:bodyPr anchor="b">
            <a:noAutofit/>
          </a:bodyPr>
          <a:lstStyle>
            <a:lvl1pPr>
              <a:defRPr sz="4000"/>
            </a:lvl1pPr>
          </a:lstStyle>
          <a:p>
            <a:r>
              <a:rPr lang="sv-SE" dirty="0"/>
              <a:t>Rubrik</a:t>
            </a:r>
          </a:p>
        </p:txBody>
      </p:sp>
      <p:sp>
        <p:nvSpPr>
          <p:cNvPr id="3" name="Platshållare för text 2">
            <a:extLst>
              <a:ext uri="{FF2B5EF4-FFF2-40B4-BE49-F238E27FC236}">
                <a16:creationId xmlns:a16="http://schemas.microsoft.com/office/drawing/2014/main" id="{240E6226-F84A-5475-055B-ADE93C881BBC}"/>
              </a:ext>
            </a:extLst>
          </p:cNvPr>
          <p:cNvSpPr>
            <a:spLocks noGrp="1"/>
          </p:cNvSpPr>
          <p:nvPr>
            <p:ph type="body" idx="1" hasCustomPrompt="1"/>
          </p:nvPr>
        </p:nvSpPr>
        <p:spPr>
          <a:xfrm>
            <a:off x="839787" y="3187287"/>
            <a:ext cx="5157787" cy="434228"/>
          </a:xfrm>
        </p:spPr>
        <p:txBody>
          <a:bodyPr anchor="ctr">
            <a:noAutofit/>
          </a:bodyPr>
          <a:lstStyle>
            <a:lvl1pPr marL="0" indent="0">
              <a:buNone/>
              <a:defRPr sz="2400" b="0" i="0">
                <a:latin typeface="AvenirNext LT Pro Regular" panose="020B0504020202020204" pitchFamily="34" charset="77"/>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Underrubrik</a:t>
            </a:r>
          </a:p>
        </p:txBody>
      </p:sp>
      <p:sp>
        <p:nvSpPr>
          <p:cNvPr id="4" name="Platshållare för innehåll 3">
            <a:extLst>
              <a:ext uri="{FF2B5EF4-FFF2-40B4-BE49-F238E27FC236}">
                <a16:creationId xmlns:a16="http://schemas.microsoft.com/office/drawing/2014/main" id="{23C54E97-E763-5645-7922-2BB02727C456}"/>
              </a:ext>
            </a:extLst>
          </p:cNvPr>
          <p:cNvSpPr>
            <a:spLocks noGrp="1"/>
          </p:cNvSpPr>
          <p:nvPr>
            <p:ph sz="half" idx="2" hasCustomPrompt="1"/>
          </p:nvPr>
        </p:nvSpPr>
        <p:spPr>
          <a:xfrm>
            <a:off x="838199" y="3685435"/>
            <a:ext cx="5157787" cy="2623157"/>
          </a:xfrm>
        </p:spPr>
        <p:txBody>
          <a:bodyPr vert="horz" lIns="91440" tIns="45720" rIns="91440" bIns="45720" rtlCol="0">
            <a:noAutofit/>
          </a:bodyPr>
          <a:lstStyle>
            <a:lvl1pPr>
              <a:defRPr lang="sv-SE" sz="2200" dirty="0"/>
            </a:lvl1pPr>
          </a:lstStyle>
          <a:p>
            <a:pPr lvl="0">
              <a:spcBef>
                <a:spcPts val="1400"/>
              </a:spcBef>
            </a:pPr>
            <a:r>
              <a:rPr lang="sv-SE" dirty="0"/>
              <a:t>Punkt</a:t>
            </a:r>
          </a:p>
        </p:txBody>
      </p:sp>
      <p:sp>
        <p:nvSpPr>
          <p:cNvPr id="5" name="Platshållare för text 4">
            <a:extLst>
              <a:ext uri="{FF2B5EF4-FFF2-40B4-BE49-F238E27FC236}">
                <a16:creationId xmlns:a16="http://schemas.microsoft.com/office/drawing/2014/main" id="{C59457F5-0317-53E5-88C0-332642591F37}"/>
              </a:ext>
            </a:extLst>
          </p:cNvPr>
          <p:cNvSpPr>
            <a:spLocks noGrp="1"/>
          </p:cNvSpPr>
          <p:nvPr>
            <p:ph type="body" sz="quarter" idx="3" hasCustomPrompt="1"/>
          </p:nvPr>
        </p:nvSpPr>
        <p:spPr>
          <a:xfrm>
            <a:off x="6172199" y="3187285"/>
            <a:ext cx="5183188" cy="434229"/>
          </a:xfrm>
        </p:spPr>
        <p:txBody>
          <a:bodyPr anchor="ctr">
            <a:noAutofit/>
          </a:bodyPr>
          <a:lstStyle>
            <a:lvl1pPr marL="0" indent="0">
              <a:buNone/>
              <a:defRPr sz="2400" b="0" i="0">
                <a:latin typeface="AvenirNext LT Pro Regular" panose="020B0504020202020204" pitchFamily="34" charset="77"/>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Underrubrik</a:t>
            </a:r>
          </a:p>
        </p:txBody>
      </p:sp>
      <p:sp>
        <p:nvSpPr>
          <p:cNvPr id="6" name="Platshållare för innehåll 5">
            <a:extLst>
              <a:ext uri="{FF2B5EF4-FFF2-40B4-BE49-F238E27FC236}">
                <a16:creationId xmlns:a16="http://schemas.microsoft.com/office/drawing/2014/main" id="{3136394C-F88B-388F-7B44-9D3864B4F25F}"/>
              </a:ext>
            </a:extLst>
          </p:cNvPr>
          <p:cNvSpPr>
            <a:spLocks noGrp="1"/>
          </p:cNvSpPr>
          <p:nvPr>
            <p:ph sz="quarter" idx="4" hasCustomPrompt="1"/>
          </p:nvPr>
        </p:nvSpPr>
        <p:spPr>
          <a:xfrm>
            <a:off x="6172199" y="3685433"/>
            <a:ext cx="5183188" cy="2623157"/>
          </a:xfrm>
        </p:spPr>
        <p:txBody>
          <a:bodyPr>
            <a:noAutofit/>
          </a:bodyPr>
          <a:lstStyle>
            <a:lvl1pPr>
              <a:spcBef>
                <a:spcPts val="1400"/>
              </a:spcBef>
              <a:defRPr sz="2200"/>
            </a:lvl1pPr>
            <a:lvl2pPr>
              <a:defRPr sz="1600"/>
            </a:lvl2pPr>
            <a:lvl3pPr>
              <a:defRPr sz="1600"/>
            </a:lvl3pPr>
            <a:lvl4pPr>
              <a:defRPr sz="1600"/>
            </a:lvl4pPr>
            <a:lvl5pPr>
              <a:defRPr sz="1600"/>
            </a:lvl5pPr>
          </a:lstStyle>
          <a:p>
            <a:pPr lvl="0"/>
            <a:r>
              <a:rPr lang="sv-SE" dirty="0"/>
              <a:t>Punkt</a:t>
            </a:r>
          </a:p>
        </p:txBody>
      </p:sp>
      <p:sp>
        <p:nvSpPr>
          <p:cNvPr id="7" name="Platshållare för datum 6">
            <a:extLst>
              <a:ext uri="{FF2B5EF4-FFF2-40B4-BE49-F238E27FC236}">
                <a16:creationId xmlns:a16="http://schemas.microsoft.com/office/drawing/2014/main" id="{5FBEBD62-6F09-D6F3-BAA0-C3C1499B6B6E}"/>
              </a:ext>
              <a:ext uri="{C183D7F6-B498-43B3-948B-1728B52AA6E4}">
                <adec:decorative xmlns:adec="http://schemas.microsoft.com/office/drawing/2017/decorative" val="1"/>
              </a:ext>
            </a:extLst>
          </p:cNvPr>
          <p:cNvSpPr>
            <a:spLocks noGrp="1"/>
          </p:cNvSpPr>
          <p:nvPr>
            <p:ph type="dt" sz="half" idx="10"/>
          </p:nvPr>
        </p:nvSpPr>
        <p:spPr/>
        <p:txBody>
          <a:bodyPr>
            <a:noAutofit/>
          </a:bodyPr>
          <a:lstStyle/>
          <a:p>
            <a:fld id="{7F208342-5794-471C-9928-C29A6B39020D}" type="datetime1">
              <a:rPr lang="sv-SE" smtClean="0"/>
              <a:t>2024-04-23</a:t>
            </a:fld>
            <a:endParaRPr lang="sv-SE"/>
          </a:p>
        </p:txBody>
      </p:sp>
      <p:sp>
        <p:nvSpPr>
          <p:cNvPr id="8" name="Platshållare för sidfot 7">
            <a:extLst>
              <a:ext uri="{FF2B5EF4-FFF2-40B4-BE49-F238E27FC236}">
                <a16:creationId xmlns:a16="http://schemas.microsoft.com/office/drawing/2014/main" id="{63B9F0E4-33BA-36C9-94D4-F1833BC60241}"/>
              </a:ext>
              <a:ext uri="{C183D7F6-B498-43B3-948B-1728B52AA6E4}">
                <adec:decorative xmlns:adec="http://schemas.microsoft.com/office/drawing/2017/decorative" val="1"/>
              </a:ext>
            </a:extLst>
          </p:cNvPr>
          <p:cNvSpPr>
            <a:spLocks noGrp="1"/>
          </p:cNvSpPr>
          <p:nvPr>
            <p:ph type="ftr" sz="quarter" idx="11"/>
          </p:nvPr>
        </p:nvSpPr>
        <p:spPr/>
        <p:txBody>
          <a:bodyPr>
            <a:noAutofit/>
          </a:bodyPr>
          <a:lstStyle/>
          <a:p>
            <a:r>
              <a:rPr lang="sv-SE"/>
              <a:t>Sidfottext</a:t>
            </a:r>
          </a:p>
        </p:txBody>
      </p:sp>
      <p:sp>
        <p:nvSpPr>
          <p:cNvPr id="9" name="Platshållare för bildnummer 8">
            <a:extLst>
              <a:ext uri="{FF2B5EF4-FFF2-40B4-BE49-F238E27FC236}">
                <a16:creationId xmlns:a16="http://schemas.microsoft.com/office/drawing/2014/main" id="{1DBD612E-E8DF-683B-2AEF-25FD3D2B7C96}"/>
              </a:ext>
              <a:ext uri="{C183D7F6-B498-43B3-948B-1728B52AA6E4}">
                <adec:decorative xmlns:adec="http://schemas.microsoft.com/office/drawing/2017/decorative" val="1"/>
              </a:ext>
            </a:extLst>
          </p:cNvPr>
          <p:cNvSpPr>
            <a:spLocks noGrp="1"/>
          </p:cNvSpPr>
          <p:nvPr>
            <p:ph type="sldNum" sz="quarter" idx="12"/>
          </p:nvPr>
        </p:nvSpPr>
        <p:spPr/>
        <p:txBody>
          <a:bodyPr>
            <a:noAutofit/>
          </a:bodyPr>
          <a:lstStyle/>
          <a:p>
            <a:fld id="{0EA8761A-F05C-4F01-AE76-2EF79F772060}" type="slidenum">
              <a:rPr lang="sv-SE" smtClean="0"/>
              <a:t>‹#›</a:t>
            </a:fld>
            <a:endParaRPr lang="sv-SE"/>
          </a:p>
        </p:txBody>
      </p:sp>
    </p:spTree>
    <p:extLst>
      <p:ext uri="{BB962C8B-B14F-4D97-AF65-F5344CB8AC3E}">
        <p14:creationId xmlns:p14="http://schemas.microsoft.com/office/powerpoint/2010/main" val="29292060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Rubrik">
    <p:bg>
      <p:bgPr>
        <a:solidFill>
          <a:srgbClr val="DFEFEB"/>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4A06F26-AA62-DC77-6D81-51E1E37756EC}"/>
              </a:ext>
            </a:extLst>
          </p:cNvPr>
          <p:cNvSpPr>
            <a:spLocks noGrp="1"/>
          </p:cNvSpPr>
          <p:nvPr>
            <p:ph type="title" hasCustomPrompt="1"/>
          </p:nvPr>
        </p:nvSpPr>
        <p:spPr>
          <a:xfrm>
            <a:off x="839788" y="1790006"/>
            <a:ext cx="4947401" cy="1325563"/>
          </a:xfrm>
        </p:spPr>
        <p:txBody>
          <a:bodyPr anchor="t">
            <a:noAutofit/>
          </a:bodyPr>
          <a:lstStyle>
            <a:lvl1pPr>
              <a:defRPr sz="4000">
                <a:solidFill>
                  <a:schemeClr val="accent5"/>
                </a:solidFill>
              </a:defRPr>
            </a:lvl1pPr>
          </a:lstStyle>
          <a:p>
            <a:r>
              <a:rPr lang="sv-SE" dirty="0"/>
              <a:t>Rubrik</a:t>
            </a:r>
          </a:p>
        </p:txBody>
      </p:sp>
      <p:sp>
        <p:nvSpPr>
          <p:cNvPr id="3" name="Platshållare för datum 2">
            <a:extLst>
              <a:ext uri="{FF2B5EF4-FFF2-40B4-BE49-F238E27FC236}">
                <a16:creationId xmlns:a16="http://schemas.microsoft.com/office/drawing/2014/main" id="{0EACEB5A-C13E-77A7-81F0-AF722F507B37}"/>
              </a:ext>
              <a:ext uri="{C183D7F6-B498-43B3-948B-1728B52AA6E4}">
                <adec:decorative xmlns:adec="http://schemas.microsoft.com/office/drawing/2017/decorative" val="1"/>
              </a:ext>
            </a:extLst>
          </p:cNvPr>
          <p:cNvSpPr>
            <a:spLocks noGrp="1"/>
          </p:cNvSpPr>
          <p:nvPr>
            <p:ph type="dt" sz="half" idx="10"/>
          </p:nvPr>
        </p:nvSpPr>
        <p:spPr/>
        <p:txBody>
          <a:bodyPr/>
          <a:lstStyle>
            <a:lvl1pPr>
              <a:defRPr>
                <a:solidFill>
                  <a:schemeClr val="accent5"/>
                </a:solidFill>
              </a:defRPr>
            </a:lvl1pPr>
          </a:lstStyle>
          <a:p>
            <a:fld id="{21EE4F49-EC76-4C2C-9B73-2EBF0DD89402}" type="datetime1">
              <a:rPr lang="sv-SE" smtClean="0"/>
              <a:pPr/>
              <a:t>2024-04-23</a:t>
            </a:fld>
            <a:endParaRPr lang="sv-SE"/>
          </a:p>
        </p:txBody>
      </p:sp>
      <p:sp>
        <p:nvSpPr>
          <p:cNvPr id="4" name="Platshållare för sidfot 3">
            <a:extLst>
              <a:ext uri="{FF2B5EF4-FFF2-40B4-BE49-F238E27FC236}">
                <a16:creationId xmlns:a16="http://schemas.microsoft.com/office/drawing/2014/main" id="{D9B4CC4B-BBBA-B3E1-B5BE-4336E1BC7D11}"/>
              </a:ext>
              <a:ext uri="{C183D7F6-B498-43B3-948B-1728B52AA6E4}">
                <adec:decorative xmlns:adec="http://schemas.microsoft.com/office/drawing/2017/decorative" val="1"/>
              </a:ext>
            </a:extLst>
          </p:cNvPr>
          <p:cNvSpPr>
            <a:spLocks noGrp="1"/>
          </p:cNvSpPr>
          <p:nvPr>
            <p:ph type="ftr" sz="quarter" idx="11"/>
          </p:nvPr>
        </p:nvSpPr>
        <p:spPr/>
        <p:txBody>
          <a:bodyPr/>
          <a:lstStyle>
            <a:lvl1pPr>
              <a:defRPr>
                <a:solidFill>
                  <a:schemeClr val="accent5"/>
                </a:solidFill>
              </a:defRPr>
            </a:lvl1pPr>
          </a:lstStyle>
          <a:p>
            <a:r>
              <a:rPr lang="sv-SE"/>
              <a:t>Sidfottext</a:t>
            </a:r>
          </a:p>
        </p:txBody>
      </p:sp>
      <p:sp>
        <p:nvSpPr>
          <p:cNvPr id="5" name="Platshållare för bildnummer 4">
            <a:extLst>
              <a:ext uri="{FF2B5EF4-FFF2-40B4-BE49-F238E27FC236}">
                <a16:creationId xmlns:a16="http://schemas.microsoft.com/office/drawing/2014/main" id="{687755E0-6C68-55E2-93B7-3C2332903D09}"/>
              </a:ext>
              <a:ext uri="{C183D7F6-B498-43B3-948B-1728B52AA6E4}">
                <adec:decorative xmlns:adec="http://schemas.microsoft.com/office/drawing/2017/decorative" val="1"/>
              </a:ext>
            </a:extLst>
          </p:cNvPr>
          <p:cNvSpPr>
            <a:spLocks noGrp="1"/>
          </p:cNvSpPr>
          <p:nvPr>
            <p:ph type="sldNum" sz="quarter" idx="12"/>
          </p:nvPr>
        </p:nvSpPr>
        <p:spPr/>
        <p:txBody>
          <a:bodyPr/>
          <a:lstStyle>
            <a:lvl1pPr>
              <a:defRPr>
                <a:solidFill>
                  <a:schemeClr val="accent5"/>
                </a:solidFill>
              </a:defRPr>
            </a:lvl1pPr>
          </a:lstStyle>
          <a:p>
            <a:fld id="{0EA8761A-F05C-4F01-AE76-2EF79F772060}" type="slidenum">
              <a:rPr lang="sv-SE" smtClean="0"/>
              <a:pPr/>
              <a:t>‹#›</a:t>
            </a:fld>
            <a:endParaRPr lang="sv-SE"/>
          </a:p>
        </p:txBody>
      </p:sp>
    </p:spTree>
    <p:extLst>
      <p:ext uri="{BB962C8B-B14F-4D97-AF65-F5344CB8AC3E}">
        <p14:creationId xmlns:p14="http://schemas.microsoft.com/office/powerpoint/2010/main" val="26211852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3C9AA39D-994F-D672-1A92-949D21179B1B}"/>
              </a:ext>
              <a:ext uri="{C183D7F6-B498-43B3-948B-1728B52AA6E4}">
                <adec:decorative xmlns:adec="http://schemas.microsoft.com/office/drawing/2017/decorative" val="1"/>
              </a:ext>
            </a:extLst>
          </p:cNvPr>
          <p:cNvSpPr>
            <a:spLocks noGrp="1"/>
          </p:cNvSpPr>
          <p:nvPr>
            <p:ph type="dt" sz="half" idx="10"/>
          </p:nvPr>
        </p:nvSpPr>
        <p:spPr/>
        <p:txBody>
          <a:bodyPr/>
          <a:lstStyle/>
          <a:p>
            <a:fld id="{36E1C339-1173-498E-B68E-150066B9F832}" type="datetime1">
              <a:rPr lang="sv-SE" smtClean="0"/>
              <a:t>2024-04-23</a:t>
            </a:fld>
            <a:endParaRPr lang="sv-SE"/>
          </a:p>
        </p:txBody>
      </p:sp>
      <p:sp>
        <p:nvSpPr>
          <p:cNvPr id="3" name="Platshållare för sidfot 2">
            <a:extLst>
              <a:ext uri="{FF2B5EF4-FFF2-40B4-BE49-F238E27FC236}">
                <a16:creationId xmlns:a16="http://schemas.microsoft.com/office/drawing/2014/main" id="{99A9CFFB-D456-6463-A4BD-CE70F4CD1A12}"/>
              </a:ext>
              <a:ext uri="{C183D7F6-B498-43B3-948B-1728B52AA6E4}">
                <adec:decorative xmlns:adec="http://schemas.microsoft.com/office/drawing/2017/decorative" val="1"/>
              </a:ext>
            </a:extLst>
          </p:cNvPr>
          <p:cNvSpPr>
            <a:spLocks noGrp="1"/>
          </p:cNvSpPr>
          <p:nvPr>
            <p:ph type="ftr" sz="quarter" idx="11"/>
          </p:nvPr>
        </p:nvSpPr>
        <p:spPr/>
        <p:txBody>
          <a:bodyPr/>
          <a:lstStyle/>
          <a:p>
            <a:r>
              <a:rPr lang="sv-SE" dirty="0"/>
              <a:t>Sidfottext</a:t>
            </a:r>
          </a:p>
        </p:txBody>
      </p:sp>
      <p:sp>
        <p:nvSpPr>
          <p:cNvPr id="4" name="Platshållare för bildnummer 3">
            <a:extLst>
              <a:ext uri="{FF2B5EF4-FFF2-40B4-BE49-F238E27FC236}">
                <a16:creationId xmlns:a16="http://schemas.microsoft.com/office/drawing/2014/main" id="{12CEC6D5-E7B1-0BCE-0744-951A473470B5}"/>
              </a:ext>
              <a:ext uri="{C183D7F6-B498-43B3-948B-1728B52AA6E4}">
                <adec:decorative xmlns:adec="http://schemas.microsoft.com/office/drawing/2017/decorative" val="1"/>
              </a:ext>
            </a:extLst>
          </p:cNvPr>
          <p:cNvSpPr>
            <a:spLocks noGrp="1"/>
          </p:cNvSpPr>
          <p:nvPr>
            <p:ph type="sldNum" sz="quarter" idx="12"/>
          </p:nvPr>
        </p:nvSpPr>
        <p:spPr/>
        <p:txBody>
          <a:bodyPr/>
          <a:lstStyle/>
          <a:p>
            <a:fld id="{0EA8761A-F05C-4F01-AE76-2EF79F772060}" type="slidenum">
              <a:rPr lang="sv-SE" smtClean="0"/>
              <a:t>‹#›</a:t>
            </a:fld>
            <a:endParaRPr lang="sv-SE"/>
          </a:p>
        </p:txBody>
      </p:sp>
    </p:spTree>
    <p:extLst>
      <p:ext uri="{BB962C8B-B14F-4D97-AF65-F5344CB8AC3E}">
        <p14:creationId xmlns:p14="http://schemas.microsoft.com/office/powerpoint/2010/main" val="30030491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om med logga">
    <p:bg>
      <p:bgPr>
        <a:solidFill>
          <a:srgbClr val="DFEFEB"/>
        </a:solidFill>
        <a:effectLst/>
      </p:bgPr>
    </p:bg>
    <p:spTree>
      <p:nvGrpSpPr>
        <p:cNvPr id="1" name=""/>
        <p:cNvGrpSpPr/>
        <p:nvPr/>
      </p:nvGrpSpPr>
      <p:grpSpPr>
        <a:xfrm>
          <a:off x="0" y="0"/>
          <a:ext cx="0" cy="0"/>
          <a:chOff x="0" y="0"/>
          <a:chExt cx="0" cy="0"/>
        </a:xfrm>
      </p:grpSpPr>
      <p:sp>
        <p:nvSpPr>
          <p:cNvPr id="8" name="Platshållare för datum 1">
            <a:extLst>
              <a:ext uri="{FF2B5EF4-FFF2-40B4-BE49-F238E27FC236}">
                <a16:creationId xmlns:a16="http://schemas.microsoft.com/office/drawing/2014/main" id="{BD4E7ACA-DD34-312E-63AD-4C42C5D52EF4}"/>
              </a:ext>
              <a:ext uri="{C183D7F6-B498-43B3-948B-1728B52AA6E4}">
                <adec:decorative xmlns:adec="http://schemas.microsoft.com/office/drawing/2017/decorative" val="1"/>
              </a:ext>
            </a:extLst>
          </p:cNvPr>
          <p:cNvSpPr>
            <a:spLocks noGrp="1"/>
          </p:cNvSpPr>
          <p:nvPr>
            <p:ph type="dt" sz="half" idx="10"/>
          </p:nvPr>
        </p:nvSpPr>
        <p:spPr>
          <a:xfrm>
            <a:off x="160083" y="6364203"/>
            <a:ext cx="1051295" cy="365125"/>
          </a:xfrm>
        </p:spPr>
        <p:txBody>
          <a:bodyPr/>
          <a:lstStyle/>
          <a:p>
            <a:fld id="{36E1C339-1173-498E-B68E-150066B9F832}" type="datetime1">
              <a:rPr lang="sv-SE" smtClean="0"/>
              <a:t>2024-04-23</a:t>
            </a:fld>
            <a:endParaRPr lang="sv-SE"/>
          </a:p>
        </p:txBody>
      </p:sp>
      <p:sp>
        <p:nvSpPr>
          <p:cNvPr id="9" name="Platshållare för sidfot 2">
            <a:extLst>
              <a:ext uri="{FF2B5EF4-FFF2-40B4-BE49-F238E27FC236}">
                <a16:creationId xmlns:a16="http://schemas.microsoft.com/office/drawing/2014/main" id="{F49843CB-C0F3-CD2D-542C-3FE32B869631}"/>
              </a:ext>
              <a:ext uri="{C183D7F6-B498-43B3-948B-1728B52AA6E4}">
                <adec:decorative xmlns:adec="http://schemas.microsoft.com/office/drawing/2017/decorative" val="1"/>
              </a:ext>
            </a:extLst>
          </p:cNvPr>
          <p:cNvSpPr>
            <a:spLocks noGrp="1"/>
          </p:cNvSpPr>
          <p:nvPr>
            <p:ph type="ftr" sz="quarter" idx="11"/>
          </p:nvPr>
        </p:nvSpPr>
        <p:spPr>
          <a:xfrm>
            <a:off x="1538008" y="6365427"/>
            <a:ext cx="3360626" cy="365125"/>
          </a:xfrm>
        </p:spPr>
        <p:txBody>
          <a:bodyPr/>
          <a:lstStyle/>
          <a:p>
            <a:r>
              <a:rPr lang="sv-SE"/>
              <a:t>Sidfottext</a:t>
            </a:r>
          </a:p>
        </p:txBody>
      </p:sp>
      <p:sp>
        <p:nvSpPr>
          <p:cNvPr id="10" name="Platshållare för bildnummer 3">
            <a:extLst>
              <a:ext uri="{FF2B5EF4-FFF2-40B4-BE49-F238E27FC236}">
                <a16:creationId xmlns:a16="http://schemas.microsoft.com/office/drawing/2014/main" id="{97C9C3DA-4304-47F2-4E8F-C0B80AF735BF}"/>
              </a:ext>
              <a:ext uri="{C183D7F6-B498-43B3-948B-1728B52AA6E4}">
                <adec:decorative xmlns:adec="http://schemas.microsoft.com/office/drawing/2017/decorative" val="1"/>
              </a:ext>
            </a:extLst>
          </p:cNvPr>
          <p:cNvSpPr>
            <a:spLocks noGrp="1"/>
          </p:cNvSpPr>
          <p:nvPr>
            <p:ph type="sldNum" sz="quarter" idx="12"/>
          </p:nvPr>
        </p:nvSpPr>
        <p:spPr>
          <a:xfrm>
            <a:off x="11530910" y="6364203"/>
            <a:ext cx="501007" cy="365125"/>
          </a:xfrm>
        </p:spPr>
        <p:txBody>
          <a:bodyPr/>
          <a:lstStyle/>
          <a:p>
            <a:fld id="{0EA8761A-F05C-4F01-AE76-2EF79F772060}" type="slidenum">
              <a:rPr lang="sv-SE" smtClean="0"/>
              <a:t>‹#›</a:t>
            </a:fld>
            <a:endParaRPr lang="sv-SE"/>
          </a:p>
        </p:txBody>
      </p:sp>
    </p:spTree>
    <p:extLst>
      <p:ext uri="{BB962C8B-B14F-4D97-AF65-F5344CB8AC3E}">
        <p14:creationId xmlns:p14="http://schemas.microsoft.com/office/powerpoint/2010/main" val="611508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Utfallande bild logga i färg">
    <p:bg>
      <p:bgPr>
        <a:solidFill>
          <a:srgbClr val="DFEFEB"/>
        </a:solidFill>
        <a:effectLst/>
      </p:bgPr>
    </p:bg>
    <p:spTree>
      <p:nvGrpSpPr>
        <p:cNvPr id="1" name=""/>
        <p:cNvGrpSpPr/>
        <p:nvPr/>
      </p:nvGrpSpPr>
      <p:grpSpPr>
        <a:xfrm>
          <a:off x="0" y="0"/>
          <a:ext cx="0" cy="0"/>
          <a:chOff x="0" y="0"/>
          <a:chExt cx="0" cy="0"/>
        </a:xfrm>
      </p:grpSpPr>
      <p:sp>
        <p:nvSpPr>
          <p:cNvPr id="6" name="Platshållare för bild 5">
            <a:extLst>
              <a:ext uri="{FF2B5EF4-FFF2-40B4-BE49-F238E27FC236}">
                <a16:creationId xmlns:a16="http://schemas.microsoft.com/office/drawing/2014/main" id="{908E459A-1DD8-D673-1B7D-5A47E4627107}"/>
              </a:ext>
            </a:extLst>
          </p:cNvPr>
          <p:cNvSpPr>
            <a:spLocks noGrp="1"/>
          </p:cNvSpPr>
          <p:nvPr>
            <p:ph type="pic" sz="quarter" idx="13"/>
          </p:nvPr>
        </p:nvSpPr>
        <p:spPr>
          <a:xfrm>
            <a:off x="0" y="0"/>
            <a:ext cx="12192000" cy="6858000"/>
          </a:xfrm>
        </p:spPr>
        <p:txBody>
          <a:bodyPr/>
          <a:lstStyle>
            <a:lvl1pPr marL="0" indent="0" algn="ctr">
              <a:buNone/>
              <a:defRPr sz="1100"/>
            </a:lvl1pPr>
          </a:lstStyle>
          <a:p>
            <a:r>
              <a:rPr lang="sv-SE"/>
              <a:t>Klicka på ikonen för att lägga till en bild</a:t>
            </a:r>
          </a:p>
        </p:txBody>
      </p:sp>
      <p:sp>
        <p:nvSpPr>
          <p:cNvPr id="2" name="Platshållare för datum 1">
            <a:extLst>
              <a:ext uri="{FF2B5EF4-FFF2-40B4-BE49-F238E27FC236}">
                <a16:creationId xmlns:a16="http://schemas.microsoft.com/office/drawing/2014/main" id="{3C9AA39D-994F-D672-1A92-949D21179B1B}"/>
              </a:ext>
              <a:ext uri="{C183D7F6-B498-43B3-948B-1728B52AA6E4}">
                <adec:decorative xmlns:adec="http://schemas.microsoft.com/office/drawing/2017/decorative" val="1"/>
              </a:ext>
            </a:extLst>
          </p:cNvPr>
          <p:cNvSpPr>
            <a:spLocks noGrp="1"/>
          </p:cNvSpPr>
          <p:nvPr>
            <p:ph type="dt" sz="half" idx="10"/>
          </p:nvPr>
        </p:nvSpPr>
        <p:spPr/>
        <p:txBody>
          <a:bodyPr/>
          <a:lstStyle/>
          <a:p>
            <a:fld id="{23E830D1-9B43-4A41-B3A1-206CB98018A1}" type="datetime1">
              <a:rPr lang="sv-SE" smtClean="0"/>
              <a:t>2024-04-23</a:t>
            </a:fld>
            <a:endParaRPr lang="sv-SE"/>
          </a:p>
        </p:txBody>
      </p:sp>
      <p:sp>
        <p:nvSpPr>
          <p:cNvPr id="3" name="Platshållare för sidfot 2">
            <a:extLst>
              <a:ext uri="{FF2B5EF4-FFF2-40B4-BE49-F238E27FC236}">
                <a16:creationId xmlns:a16="http://schemas.microsoft.com/office/drawing/2014/main" id="{99A9CFFB-D456-6463-A4BD-CE70F4CD1A12}"/>
              </a:ext>
              <a:ext uri="{C183D7F6-B498-43B3-948B-1728B52AA6E4}">
                <adec:decorative xmlns:adec="http://schemas.microsoft.com/office/drawing/2017/decorative" val="1"/>
              </a:ext>
            </a:extLst>
          </p:cNvPr>
          <p:cNvSpPr>
            <a:spLocks noGrp="1"/>
          </p:cNvSpPr>
          <p:nvPr>
            <p:ph type="ftr" sz="quarter" idx="11"/>
          </p:nvPr>
        </p:nvSpPr>
        <p:spPr/>
        <p:txBody>
          <a:bodyPr/>
          <a:lstStyle/>
          <a:p>
            <a:r>
              <a:rPr lang="sv-SE"/>
              <a:t>Sidfottext</a:t>
            </a:r>
          </a:p>
        </p:txBody>
      </p:sp>
      <p:sp>
        <p:nvSpPr>
          <p:cNvPr id="4" name="Platshållare för bildnummer 3">
            <a:extLst>
              <a:ext uri="{FF2B5EF4-FFF2-40B4-BE49-F238E27FC236}">
                <a16:creationId xmlns:a16="http://schemas.microsoft.com/office/drawing/2014/main" id="{12CEC6D5-E7B1-0BCE-0744-951A473470B5}"/>
              </a:ext>
              <a:ext uri="{C183D7F6-B498-43B3-948B-1728B52AA6E4}">
                <adec:decorative xmlns:adec="http://schemas.microsoft.com/office/drawing/2017/decorative" val="1"/>
              </a:ext>
            </a:extLst>
          </p:cNvPr>
          <p:cNvSpPr>
            <a:spLocks noGrp="1"/>
          </p:cNvSpPr>
          <p:nvPr>
            <p:ph type="sldNum" sz="quarter" idx="12"/>
          </p:nvPr>
        </p:nvSpPr>
        <p:spPr/>
        <p:txBody>
          <a:bodyPr/>
          <a:lstStyle/>
          <a:p>
            <a:fld id="{0EA8761A-F05C-4F01-AE76-2EF79F772060}" type="slidenum">
              <a:rPr lang="sv-SE" smtClean="0"/>
              <a:t>‹#›</a:t>
            </a:fld>
            <a:endParaRPr lang="sv-SE"/>
          </a:p>
        </p:txBody>
      </p:sp>
      <p:sp>
        <p:nvSpPr>
          <p:cNvPr id="5" name="Platshållare för text 7">
            <a:extLst>
              <a:ext uri="{FF2B5EF4-FFF2-40B4-BE49-F238E27FC236}">
                <a16:creationId xmlns:a16="http://schemas.microsoft.com/office/drawing/2014/main" id="{A9979B33-E4C5-CC52-41BD-8785520D94EF}"/>
              </a:ext>
              <a:ext uri="{C183D7F6-B498-43B3-948B-1728B52AA6E4}">
                <adec:decorative xmlns:adec="http://schemas.microsoft.com/office/drawing/2017/decorative" val="1"/>
              </a:ext>
            </a:extLst>
          </p:cNvPr>
          <p:cNvSpPr>
            <a:spLocks noGrp="1"/>
          </p:cNvSpPr>
          <p:nvPr>
            <p:ph type="body" sz="quarter" idx="14" hasCustomPrompt="1"/>
          </p:nvPr>
        </p:nvSpPr>
        <p:spPr>
          <a:xfrm>
            <a:off x="407892" y="311234"/>
            <a:ext cx="1332000" cy="551506"/>
          </a:xfrm>
          <a:blipFill>
            <a:blip r:embed="rId2"/>
            <a:stretch>
              <a:fillRect/>
            </a:stretch>
          </a:blipFill>
        </p:spPr>
        <p:txBody>
          <a:bodyPr/>
          <a:lstStyle>
            <a:lvl1pPr marL="0" indent="0">
              <a:buNone/>
              <a:defRPr/>
            </a:lvl1pPr>
          </a:lstStyle>
          <a:p>
            <a:pPr lvl="0"/>
            <a:r>
              <a:rPr lang="sv-SE"/>
              <a:t> </a:t>
            </a:r>
          </a:p>
        </p:txBody>
      </p:sp>
    </p:spTree>
    <p:extLst>
      <p:ext uri="{BB962C8B-B14F-4D97-AF65-F5344CB8AC3E}">
        <p14:creationId xmlns:p14="http://schemas.microsoft.com/office/powerpoint/2010/main" val="2991950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bild 2 ">
    <p:bg>
      <p:bgPr>
        <a:solidFill>
          <a:srgbClr val="DFEFEB"/>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DB6A715-7938-A270-CE32-504E536F8D83}"/>
              </a:ext>
            </a:extLst>
          </p:cNvPr>
          <p:cNvSpPr>
            <a:spLocks noGrp="1"/>
          </p:cNvSpPr>
          <p:nvPr>
            <p:ph type="ctrTitle" hasCustomPrompt="1"/>
          </p:nvPr>
        </p:nvSpPr>
        <p:spPr>
          <a:xfrm>
            <a:off x="838200" y="2668555"/>
            <a:ext cx="4881283" cy="1683735"/>
          </a:xfrm>
        </p:spPr>
        <p:txBody>
          <a:bodyPr anchor="b">
            <a:noAutofit/>
          </a:bodyPr>
          <a:lstStyle>
            <a:lvl1pPr algn="l">
              <a:lnSpc>
                <a:spcPct val="90000"/>
              </a:lnSpc>
              <a:defRPr sz="4000">
                <a:solidFill>
                  <a:schemeClr val="accent5"/>
                </a:solidFill>
              </a:defRPr>
            </a:lvl1pPr>
          </a:lstStyle>
          <a:p>
            <a:r>
              <a:rPr lang="sv-SE" dirty="0"/>
              <a:t>Rubrik</a:t>
            </a:r>
          </a:p>
        </p:txBody>
      </p:sp>
      <p:sp>
        <p:nvSpPr>
          <p:cNvPr id="3" name="Underrubrik 2">
            <a:extLst>
              <a:ext uri="{FF2B5EF4-FFF2-40B4-BE49-F238E27FC236}">
                <a16:creationId xmlns:a16="http://schemas.microsoft.com/office/drawing/2014/main" id="{C34920DF-DB3F-70AF-AAFD-9E2C005C29F8}"/>
              </a:ext>
            </a:extLst>
          </p:cNvPr>
          <p:cNvSpPr>
            <a:spLocks noGrp="1"/>
          </p:cNvSpPr>
          <p:nvPr>
            <p:ph type="subTitle" idx="1" hasCustomPrompt="1"/>
          </p:nvPr>
        </p:nvSpPr>
        <p:spPr>
          <a:xfrm>
            <a:off x="838200" y="4422371"/>
            <a:ext cx="4881283" cy="864524"/>
          </a:xfrm>
        </p:spPr>
        <p:txBody>
          <a:bodyPr>
            <a:noAutofit/>
          </a:bodyPr>
          <a:lstStyle>
            <a:lvl1pPr marL="0" indent="0" algn="l">
              <a:buNone/>
              <a:defRPr sz="2400" b="0" i="0">
                <a:solidFill>
                  <a:schemeClr val="accent5"/>
                </a:solidFill>
                <a:latin typeface="AvenirNext LT Pro Regular" panose="020B0504020202020204" pitchFamily="34"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a:t>
            </a:r>
          </a:p>
        </p:txBody>
      </p:sp>
      <p:sp>
        <p:nvSpPr>
          <p:cNvPr id="4" name="Platshållare för datum 3">
            <a:extLst>
              <a:ext uri="{FF2B5EF4-FFF2-40B4-BE49-F238E27FC236}">
                <a16:creationId xmlns:a16="http://schemas.microsoft.com/office/drawing/2014/main" id="{DE3C9C90-48B9-15C3-3CB2-7C1B3952EC50}"/>
              </a:ext>
            </a:extLst>
          </p:cNvPr>
          <p:cNvSpPr>
            <a:spLocks noGrp="1"/>
          </p:cNvSpPr>
          <p:nvPr>
            <p:ph type="dt" sz="half" idx="10"/>
          </p:nvPr>
        </p:nvSpPr>
        <p:spPr/>
        <p:txBody>
          <a:bodyPr/>
          <a:lstStyle>
            <a:lvl1pPr>
              <a:defRPr>
                <a:solidFill>
                  <a:schemeClr val="accent5"/>
                </a:solidFill>
              </a:defRPr>
            </a:lvl1pPr>
          </a:lstStyle>
          <a:p>
            <a:fld id="{3C9CDAC1-0A76-4CCB-B13B-CDEA79253170}" type="datetime1">
              <a:rPr lang="sv-SE" smtClean="0"/>
              <a:pPr/>
              <a:t>2024-04-23</a:t>
            </a:fld>
            <a:endParaRPr lang="sv-SE"/>
          </a:p>
        </p:txBody>
      </p:sp>
      <p:sp>
        <p:nvSpPr>
          <p:cNvPr id="5" name="Platshållare för sidfot 4">
            <a:extLst>
              <a:ext uri="{FF2B5EF4-FFF2-40B4-BE49-F238E27FC236}">
                <a16:creationId xmlns:a16="http://schemas.microsoft.com/office/drawing/2014/main" id="{545FE6CA-C330-0CAC-87C2-E345303B91DA}"/>
              </a:ext>
              <a:ext uri="{C183D7F6-B498-43B3-948B-1728B52AA6E4}">
                <adec:decorative xmlns:adec="http://schemas.microsoft.com/office/drawing/2017/decorative" val="1"/>
              </a:ext>
            </a:extLst>
          </p:cNvPr>
          <p:cNvSpPr>
            <a:spLocks noGrp="1"/>
          </p:cNvSpPr>
          <p:nvPr>
            <p:ph type="ftr" sz="quarter" idx="11"/>
          </p:nvPr>
        </p:nvSpPr>
        <p:spPr/>
        <p:txBody>
          <a:bodyPr/>
          <a:lstStyle>
            <a:lvl1pPr>
              <a:defRPr>
                <a:solidFill>
                  <a:schemeClr val="accent5"/>
                </a:solidFill>
              </a:defRPr>
            </a:lvl1pPr>
          </a:lstStyle>
          <a:p>
            <a:r>
              <a:rPr lang="sv-SE"/>
              <a:t>Sidfottext</a:t>
            </a:r>
          </a:p>
        </p:txBody>
      </p:sp>
      <p:sp>
        <p:nvSpPr>
          <p:cNvPr id="6" name="Platshållare för bildnummer 5">
            <a:extLst>
              <a:ext uri="{FF2B5EF4-FFF2-40B4-BE49-F238E27FC236}">
                <a16:creationId xmlns:a16="http://schemas.microsoft.com/office/drawing/2014/main" id="{D77B3C30-6165-380B-5C9A-71FB1AA9AE3C}"/>
              </a:ext>
              <a:ext uri="{C183D7F6-B498-43B3-948B-1728B52AA6E4}">
                <adec:decorative xmlns:adec="http://schemas.microsoft.com/office/drawing/2017/decorative" val="1"/>
              </a:ext>
            </a:extLst>
          </p:cNvPr>
          <p:cNvSpPr>
            <a:spLocks noGrp="1"/>
          </p:cNvSpPr>
          <p:nvPr>
            <p:ph type="sldNum" sz="quarter" idx="12"/>
          </p:nvPr>
        </p:nvSpPr>
        <p:spPr/>
        <p:txBody>
          <a:bodyPr/>
          <a:lstStyle>
            <a:lvl1pPr>
              <a:defRPr>
                <a:solidFill>
                  <a:schemeClr val="accent5"/>
                </a:solidFill>
              </a:defRPr>
            </a:lvl1pPr>
          </a:lstStyle>
          <a:p>
            <a:fld id="{0EA8761A-F05C-4F01-AE76-2EF79F772060}" type="slidenum">
              <a:rPr lang="sv-SE" smtClean="0"/>
              <a:pPr/>
              <a:t>‹#›</a:t>
            </a:fld>
            <a:endParaRPr lang="sv-SE"/>
          </a:p>
        </p:txBody>
      </p:sp>
      <p:sp>
        <p:nvSpPr>
          <p:cNvPr id="7" name="Platshållare för bild 9">
            <a:extLst>
              <a:ext uri="{FF2B5EF4-FFF2-40B4-BE49-F238E27FC236}">
                <a16:creationId xmlns:a16="http://schemas.microsoft.com/office/drawing/2014/main" id="{60445CA6-69A4-3DDB-6AED-AB4BF85157EB}"/>
              </a:ext>
            </a:extLst>
          </p:cNvPr>
          <p:cNvSpPr>
            <a:spLocks noGrp="1"/>
          </p:cNvSpPr>
          <p:nvPr>
            <p:ph type="pic" sz="quarter" idx="13"/>
          </p:nvPr>
        </p:nvSpPr>
        <p:spPr>
          <a:xfrm>
            <a:off x="6096000" y="0"/>
            <a:ext cx="6096000" cy="6858000"/>
          </a:xfrm>
        </p:spPr>
        <p:txBody>
          <a:bodyPr/>
          <a:lstStyle>
            <a:lvl1pPr marL="0" indent="0" algn="ctr">
              <a:buNone/>
              <a:defRPr sz="1100">
                <a:solidFill>
                  <a:schemeClr val="accent5"/>
                </a:solidFill>
              </a:defRPr>
            </a:lvl1pPr>
          </a:lstStyle>
          <a:p>
            <a:r>
              <a:rPr lang="sv-SE"/>
              <a:t>Klicka på ikonen för att lägga till en bild</a:t>
            </a:r>
          </a:p>
        </p:txBody>
      </p:sp>
    </p:spTree>
    <p:extLst>
      <p:ext uri="{BB962C8B-B14F-4D97-AF65-F5344CB8AC3E}">
        <p14:creationId xmlns:p14="http://schemas.microsoft.com/office/powerpoint/2010/main" val="35456973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Utfallande bild, vit logotyp">
    <p:bg>
      <p:bgPr>
        <a:solidFill>
          <a:srgbClr val="DFEFEB"/>
        </a:solidFill>
        <a:effectLst/>
      </p:bgPr>
    </p:bg>
    <p:spTree>
      <p:nvGrpSpPr>
        <p:cNvPr id="1" name=""/>
        <p:cNvGrpSpPr/>
        <p:nvPr/>
      </p:nvGrpSpPr>
      <p:grpSpPr>
        <a:xfrm>
          <a:off x="0" y="0"/>
          <a:ext cx="0" cy="0"/>
          <a:chOff x="0" y="0"/>
          <a:chExt cx="0" cy="0"/>
        </a:xfrm>
      </p:grpSpPr>
      <p:sp>
        <p:nvSpPr>
          <p:cNvPr id="6" name="Platshållare för bild 5">
            <a:extLst>
              <a:ext uri="{FF2B5EF4-FFF2-40B4-BE49-F238E27FC236}">
                <a16:creationId xmlns:a16="http://schemas.microsoft.com/office/drawing/2014/main" id="{908E459A-1DD8-D673-1B7D-5A47E4627107}"/>
              </a:ext>
            </a:extLst>
          </p:cNvPr>
          <p:cNvSpPr>
            <a:spLocks noGrp="1"/>
          </p:cNvSpPr>
          <p:nvPr>
            <p:ph type="pic" sz="quarter" idx="13"/>
          </p:nvPr>
        </p:nvSpPr>
        <p:spPr>
          <a:xfrm>
            <a:off x="0" y="0"/>
            <a:ext cx="12192000" cy="6858000"/>
          </a:xfrm>
        </p:spPr>
        <p:txBody>
          <a:bodyPr/>
          <a:lstStyle>
            <a:lvl1pPr marL="0" indent="0" algn="ctr">
              <a:buNone/>
              <a:defRPr sz="1100"/>
            </a:lvl1pPr>
          </a:lstStyle>
          <a:p>
            <a:r>
              <a:rPr lang="sv-SE"/>
              <a:t>Klicka på ikonen för att lägga till en bild</a:t>
            </a:r>
          </a:p>
        </p:txBody>
      </p:sp>
      <p:sp>
        <p:nvSpPr>
          <p:cNvPr id="2" name="Platshållare för datum 1">
            <a:extLst>
              <a:ext uri="{FF2B5EF4-FFF2-40B4-BE49-F238E27FC236}">
                <a16:creationId xmlns:a16="http://schemas.microsoft.com/office/drawing/2014/main" id="{3C9AA39D-994F-D672-1A92-949D21179B1B}"/>
              </a:ext>
              <a:ext uri="{C183D7F6-B498-43B3-948B-1728B52AA6E4}">
                <adec:decorative xmlns:adec="http://schemas.microsoft.com/office/drawing/2017/decorative" val="1"/>
              </a:ext>
            </a:extLst>
          </p:cNvPr>
          <p:cNvSpPr>
            <a:spLocks noGrp="1"/>
          </p:cNvSpPr>
          <p:nvPr>
            <p:ph type="dt" sz="half" idx="10"/>
          </p:nvPr>
        </p:nvSpPr>
        <p:spPr/>
        <p:txBody>
          <a:bodyPr/>
          <a:lstStyle/>
          <a:p>
            <a:fld id="{0B366280-E0FB-4999-93E9-BE8398A1CCBF}" type="datetime1">
              <a:rPr lang="sv-SE" smtClean="0"/>
              <a:t>2024-04-23</a:t>
            </a:fld>
            <a:endParaRPr lang="sv-SE"/>
          </a:p>
        </p:txBody>
      </p:sp>
      <p:sp>
        <p:nvSpPr>
          <p:cNvPr id="3" name="Platshållare för sidfot 2">
            <a:extLst>
              <a:ext uri="{FF2B5EF4-FFF2-40B4-BE49-F238E27FC236}">
                <a16:creationId xmlns:a16="http://schemas.microsoft.com/office/drawing/2014/main" id="{99A9CFFB-D456-6463-A4BD-CE70F4CD1A12}"/>
              </a:ext>
              <a:ext uri="{C183D7F6-B498-43B3-948B-1728B52AA6E4}">
                <adec:decorative xmlns:adec="http://schemas.microsoft.com/office/drawing/2017/decorative" val="1"/>
              </a:ext>
            </a:extLst>
          </p:cNvPr>
          <p:cNvSpPr>
            <a:spLocks noGrp="1"/>
          </p:cNvSpPr>
          <p:nvPr>
            <p:ph type="ftr" sz="quarter" idx="11"/>
          </p:nvPr>
        </p:nvSpPr>
        <p:spPr/>
        <p:txBody>
          <a:bodyPr/>
          <a:lstStyle/>
          <a:p>
            <a:r>
              <a:rPr lang="sv-SE"/>
              <a:t>Sidfottext</a:t>
            </a:r>
          </a:p>
        </p:txBody>
      </p:sp>
      <p:sp>
        <p:nvSpPr>
          <p:cNvPr id="4" name="Platshållare för bildnummer 3">
            <a:extLst>
              <a:ext uri="{FF2B5EF4-FFF2-40B4-BE49-F238E27FC236}">
                <a16:creationId xmlns:a16="http://schemas.microsoft.com/office/drawing/2014/main" id="{12CEC6D5-E7B1-0BCE-0744-951A473470B5}"/>
              </a:ext>
              <a:ext uri="{C183D7F6-B498-43B3-948B-1728B52AA6E4}">
                <adec:decorative xmlns:adec="http://schemas.microsoft.com/office/drawing/2017/decorative" val="1"/>
              </a:ext>
            </a:extLst>
          </p:cNvPr>
          <p:cNvSpPr>
            <a:spLocks noGrp="1"/>
          </p:cNvSpPr>
          <p:nvPr>
            <p:ph type="sldNum" sz="quarter" idx="12"/>
          </p:nvPr>
        </p:nvSpPr>
        <p:spPr/>
        <p:txBody>
          <a:bodyPr/>
          <a:lstStyle/>
          <a:p>
            <a:fld id="{0EA8761A-F05C-4F01-AE76-2EF79F772060}" type="slidenum">
              <a:rPr lang="sv-SE" smtClean="0"/>
              <a:t>‹#›</a:t>
            </a:fld>
            <a:endParaRPr lang="sv-SE"/>
          </a:p>
        </p:txBody>
      </p:sp>
      <p:sp>
        <p:nvSpPr>
          <p:cNvPr id="7" name="Platshållare för text 10">
            <a:extLst>
              <a:ext uri="{FF2B5EF4-FFF2-40B4-BE49-F238E27FC236}">
                <a16:creationId xmlns:a16="http://schemas.microsoft.com/office/drawing/2014/main" id="{AD81AC03-04C0-6D6E-85D2-2EF894670FFF}"/>
              </a:ext>
              <a:ext uri="{C183D7F6-B498-43B3-948B-1728B52AA6E4}">
                <adec:decorative xmlns:adec="http://schemas.microsoft.com/office/drawing/2017/decorative" val="1"/>
              </a:ext>
            </a:extLst>
          </p:cNvPr>
          <p:cNvSpPr>
            <a:spLocks noGrp="1"/>
          </p:cNvSpPr>
          <p:nvPr>
            <p:ph type="body" sz="quarter" idx="14" hasCustomPrompt="1"/>
          </p:nvPr>
        </p:nvSpPr>
        <p:spPr>
          <a:xfrm>
            <a:off x="407892" y="311234"/>
            <a:ext cx="1332000" cy="551506"/>
          </a:xfrm>
          <a:blipFill>
            <a:blip r:embed="rId2"/>
            <a:stretch>
              <a:fillRect/>
            </a:stretch>
          </a:blipFill>
        </p:spPr>
        <p:txBody>
          <a:bodyPr/>
          <a:lstStyle>
            <a:lvl1pPr marL="0" indent="0">
              <a:buNone/>
              <a:defRPr/>
            </a:lvl1pPr>
          </a:lstStyle>
          <a:p>
            <a:pPr lvl="0"/>
            <a:r>
              <a:rPr lang="sv-SE"/>
              <a:t> </a:t>
            </a:r>
          </a:p>
        </p:txBody>
      </p:sp>
    </p:spTree>
    <p:extLst>
      <p:ext uri="{BB962C8B-B14F-4D97-AF65-F5344CB8AC3E}">
        <p14:creationId xmlns:p14="http://schemas.microsoft.com/office/powerpoint/2010/main" val="8521645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Rubrik och innehåll på utfallande bild färglogga med block">
    <p:bg>
      <p:bgPr>
        <a:solidFill>
          <a:srgbClr val="DFEFEB"/>
        </a:solidFill>
        <a:effectLst/>
      </p:bgPr>
    </p:bg>
    <p:spTree>
      <p:nvGrpSpPr>
        <p:cNvPr id="1" name=""/>
        <p:cNvGrpSpPr/>
        <p:nvPr/>
      </p:nvGrpSpPr>
      <p:grpSpPr>
        <a:xfrm>
          <a:off x="0" y="0"/>
          <a:ext cx="0" cy="0"/>
          <a:chOff x="0" y="0"/>
          <a:chExt cx="0" cy="0"/>
        </a:xfrm>
      </p:grpSpPr>
      <p:sp>
        <p:nvSpPr>
          <p:cNvPr id="6" name="Platshållare för bild 5">
            <a:extLst>
              <a:ext uri="{FF2B5EF4-FFF2-40B4-BE49-F238E27FC236}">
                <a16:creationId xmlns:a16="http://schemas.microsoft.com/office/drawing/2014/main" id="{908E459A-1DD8-D673-1B7D-5A47E4627107}"/>
              </a:ext>
            </a:extLst>
          </p:cNvPr>
          <p:cNvSpPr>
            <a:spLocks noGrp="1"/>
          </p:cNvSpPr>
          <p:nvPr>
            <p:ph type="pic" sz="quarter" idx="13"/>
          </p:nvPr>
        </p:nvSpPr>
        <p:spPr>
          <a:xfrm>
            <a:off x="0" y="0"/>
            <a:ext cx="12192000" cy="6858000"/>
          </a:xfrm>
        </p:spPr>
        <p:txBody>
          <a:bodyPr/>
          <a:lstStyle>
            <a:lvl1pPr marL="0" indent="0" algn="ctr">
              <a:buNone/>
              <a:defRPr sz="1100"/>
            </a:lvl1pPr>
          </a:lstStyle>
          <a:p>
            <a:r>
              <a:rPr lang="sv-SE"/>
              <a:t>Klicka på ikonen för att lägga till en bild</a:t>
            </a:r>
          </a:p>
        </p:txBody>
      </p:sp>
      <p:sp>
        <p:nvSpPr>
          <p:cNvPr id="2" name="Platshållare för datum 1">
            <a:extLst>
              <a:ext uri="{FF2B5EF4-FFF2-40B4-BE49-F238E27FC236}">
                <a16:creationId xmlns:a16="http://schemas.microsoft.com/office/drawing/2014/main" id="{3C9AA39D-994F-D672-1A92-949D21179B1B}"/>
              </a:ext>
              <a:ext uri="{C183D7F6-B498-43B3-948B-1728B52AA6E4}">
                <adec:decorative xmlns:adec="http://schemas.microsoft.com/office/drawing/2017/decorative" val="1"/>
              </a:ext>
            </a:extLst>
          </p:cNvPr>
          <p:cNvSpPr>
            <a:spLocks noGrp="1"/>
          </p:cNvSpPr>
          <p:nvPr>
            <p:ph type="dt" sz="half" idx="10"/>
          </p:nvPr>
        </p:nvSpPr>
        <p:spPr/>
        <p:txBody>
          <a:bodyPr/>
          <a:lstStyle/>
          <a:p>
            <a:fld id="{23E830D1-9B43-4A41-B3A1-206CB98018A1}" type="datetime1">
              <a:rPr lang="sv-SE" smtClean="0"/>
              <a:t>2024-04-23</a:t>
            </a:fld>
            <a:endParaRPr lang="sv-SE"/>
          </a:p>
        </p:txBody>
      </p:sp>
      <p:sp>
        <p:nvSpPr>
          <p:cNvPr id="3" name="Platshållare för sidfot 2">
            <a:extLst>
              <a:ext uri="{FF2B5EF4-FFF2-40B4-BE49-F238E27FC236}">
                <a16:creationId xmlns:a16="http://schemas.microsoft.com/office/drawing/2014/main" id="{99A9CFFB-D456-6463-A4BD-CE70F4CD1A12}"/>
              </a:ext>
              <a:ext uri="{C183D7F6-B498-43B3-948B-1728B52AA6E4}">
                <adec:decorative xmlns:adec="http://schemas.microsoft.com/office/drawing/2017/decorative" val="1"/>
              </a:ext>
            </a:extLst>
          </p:cNvPr>
          <p:cNvSpPr>
            <a:spLocks noGrp="1"/>
          </p:cNvSpPr>
          <p:nvPr>
            <p:ph type="ftr" sz="quarter" idx="11"/>
          </p:nvPr>
        </p:nvSpPr>
        <p:spPr/>
        <p:txBody>
          <a:bodyPr/>
          <a:lstStyle/>
          <a:p>
            <a:r>
              <a:rPr lang="sv-SE"/>
              <a:t>Sidfottext</a:t>
            </a:r>
          </a:p>
        </p:txBody>
      </p:sp>
      <p:sp>
        <p:nvSpPr>
          <p:cNvPr id="5" name="Platshållare för text 7">
            <a:extLst>
              <a:ext uri="{FF2B5EF4-FFF2-40B4-BE49-F238E27FC236}">
                <a16:creationId xmlns:a16="http://schemas.microsoft.com/office/drawing/2014/main" id="{A9979B33-E4C5-CC52-41BD-8785520D94EF}"/>
              </a:ext>
              <a:ext uri="{C183D7F6-B498-43B3-948B-1728B52AA6E4}">
                <adec:decorative xmlns:adec="http://schemas.microsoft.com/office/drawing/2017/decorative" val="1"/>
              </a:ext>
            </a:extLst>
          </p:cNvPr>
          <p:cNvSpPr>
            <a:spLocks noGrp="1"/>
          </p:cNvSpPr>
          <p:nvPr>
            <p:ph type="body" sz="quarter" idx="14" hasCustomPrompt="1"/>
          </p:nvPr>
        </p:nvSpPr>
        <p:spPr>
          <a:xfrm>
            <a:off x="407892" y="311234"/>
            <a:ext cx="1332000" cy="551506"/>
          </a:xfrm>
          <a:blipFill>
            <a:blip r:embed="rId2"/>
            <a:stretch>
              <a:fillRect/>
            </a:stretch>
          </a:blipFill>
        </p:spPr>
        <p:txBody>
          <a:bodyPr/>
          <a:lstStyle>
            <a:lvl1pPr marL="0" indent="0">
              <a:buNone/>
              <a:defRPr/>
            </a:lvl1pPr>
          </a:lstStyle>
          <a:p>
            <a:pPr lvl="0"/>
            <a:r>
              <a:rPr lang="sv-SE"/>
              <a:t> </a:t>
            </a:r>
          </a:p>
        </p:txBody>
      </p:sp>
      <p:sp>
        <p:nvSpPr>
          <p:cNvPr id="4" name="Platshållare för bildnummer 3">
            <a:extLst>
              <a:ext uri="{FF2B5EF4-FFF2-40B4-BE49-F238E27FC236}">
                <a16:creationId xmlns:a16="http://schemas.microsoft.com/office/drawing/2014/main" id="{12CEC6D5-E7B1-0BCE-0744-951A473470B5}"/>
              </a:ext>
              <a:ext uri="{C183D7F6-B498-43B3-948B-1728B52AA6E4}">
                <adec:decorative xmlns:adec="http://schemas.microsoft.com/office/drawing/2017/decorative" val="1"/>
              </a:ext>
            </a:extLst>
          </p:cNvPr>
          <p:cNvSpPr>
            <a:spLocks noGrp="1"/>
          </p:cNvSpPr>
          <p:nvPr>
            <p:ph type="sldNum" sz="quarter" idx="12"/>
          </p:nvPr>
        </p:nvSpPr>
        <p:spPr/>
        <p:txBody>
          <a:bodyPr/>
          <a:lstStyle/>
          <a:p>
            <a:fld id="{0EA8761A-F05C-4F01-AE76-2EF79F772060}" type="slidenum">
              <a:rPr lang="sv-SE" smtClean="0"/>
              <a:t>‹#›</a:t>
            </a:fld>
            <a:endParaRPr lang="sv-SE"/>
          </a:p>
        </p:txBody>
      </p:sp>
      <p:sp>
        <p:nvSpPr>
          <p:cNvPr id="9" name="Platshållare för text 3">
            <a:extLst>
              <a:ext uri="{FF2B5EF4-FFF2-40B4-BE49-F238E27FC236}">
                <a16:creationId xmlns:a16="http://schemas.microsoft.com/office/drawing/2014/main" id="{7E5722EE-4741-26D2-2E7E-A7403FC0D738}"/>
              </a:ext>
            </a:extLst>
          </p:cNvPr>
          <p:cNvSpPr>
            <a:spLocks noGrp="1"/>
          </p:cNvSpPr>
          <p:nvPr>
            <p:ph type="body" sz="half" idx="2"/>
          </p:nvPr>
        </p:nvSpPr>
        <p:spPr>
          <a:xfrm>
            <a:off x="7683334" y="0"/>
            <a:ext cx="4218856" cy="6610662"/>
          </a:xfrm>
          <a:prstGeom prst="rect">
            <a:avLst/>
          </a:prstGeom>
          <a:solidFill>
            <a:srgbClr val="BDDBD2"/>
          </a:solidFill>
        </p:spPr>
        <p:txBody>
          <a:bodyPr lIns="0" tIns="0" rIns="0" bIns="0"/>
          <a:lstStyle>
            <a:lvl1pPr marL="0" indent="0">
              <a:buNone/>
              <a:defRPr sz="2000">
                <a:solidFill>
                  <a:srgbClr val="BDDBD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10" name="Rubrik 1">
            <a:extLst>
              <a:ext uri="{FF2B5EF4-FFF2-40B4-BE49-F238E27FC236}">
                <a16:creationId xmlns:a16="http://schemas.microsoft.com/office/drawing/2014/main" id="{328590CC-9593-D2EC-5DB0-A2F7F8EB1FF8}"/>
              </a:ext>
            </a:extLst>
          </p:cNvPr>
          <p:cNvSpPr>
            <a:spLocks noGrp="1"/>
          </p:cNvSpPr>
          <p:nvPr>
            <p:ph type="title" hasCustomPrompt="1"/>
          </p:nvPr>
        </p:nvSpPr>
        <p:spPr>
          <a:xfrm>
            <a:off x="7860570" y="1379676"/>
            <a:ext cx="3883200" cy="1237130"/>
          </a:xfrm>
        </p:spPr>
        <p:txBody>
          <a:bodyPr anchor="b">
            <a:noAutofit/>
          </a:bodyPr>
          <a:lstStyle>
            <a:lvl1pPr>
              <a:defRPr sz="4000">
                <a:solidFill>
                  <a:schemeClr val="accent5"/>
                </a:solidFill>
              </a:defRPr>
            </a:lvl1pPr>
          </a:lstStyle>
          <a:p>
            <a:r>
              <a:rPr lang="sv-SE" dirty="0"/>
              <a:t>Rubrik</a:t>
            </a:r>
          </a:p>
        </p:txBody>
      </p:sp>
      <p:sp>
        <p:nvSpPr>
          <p:cNvPr id="11" name="Platshållare för text 3">
            <a:extLst>
              <a:ext uri="{FF2B5EF4-FFF2-40B4-BE49-F238E27FC236}">
                <a16:creationId xmlns:a16="http://schemas.microsoft.com/office/drawing/2014/main" id="{2D62D359-201E-6C2B-C39A-05398B436D37}"/>
              </a:ext>
            </a:extLst>
          </p:cNvPr>
          <p:cNvSpPr>
            <a:spLocks noGrp="1"/>
          </p:cNvSpPr>
          <p:nvPr>
            <p:ph type="body" sz="half" idx="15" hasCustomPrompt="1"/>
          </p:nvPr>
        </p:nvSpPr>
        <p:spPr>
          <a:xfrm>
            <a:off x="7860569" y="2688522"/>
            <a:ext cx="3883200" cy="3128991"/>
          </a:xfrm>
        </p:spPr>
        <p:txBody>
          <a:bodyPr/>
          <a:lstStyle>
            <a:lvl1pPr marL="342900" indent="-342900">
              <a:buFont typeface="Arial" panose="020B0604020202020204" pitchFamily="34" charset="0"/>
              <a:buChar char="•"/>
              <a:defRPr sz="2200">
                <a:solidFill>
                  <a:schemeClr val="accent5"/>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dirty="0"/>
              <a:t>Punkt</a:t>
            </a:r>
          </a:p>
        </p:txBody>
      </p:sp>
    </p:spTree>
    <p:extLst>
      <p:ext uri="{BB962C8B-B14F-4D97-AF65-F5344CB8AC3E}">
        <p14:creationId xmlns:p14="http://schemas.microsoft.com/office/powerpoint/2010/main" val="25934010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Rubrik och innehåll på utfallande bild vit logga med block">
    <p:bg>
      <p:bgPr>
        <a:solidFill>
          <a:srgbClr val="DFEFEB"/>
        </a:solidFill>
        <a:effectLst/>
      </p:bgPr>
    </p:bg>
    <p:spTree>
      <p:nvGrpSpPr>
        <p:cNvPr id="1" name=""/>
        <p:cNvGrpSpPr/>
        <p:nvPr/>
      </p:nvGrpSpPr>
      <p:grpSpPr>
        <a:xfrm>
          <a:off x="0" y="0"/>
          <a:ext cx="0" cy="0"/>
          <a:chOff x="0" y="0"/>
          <a:chExt cx="0" cy="0"/>
        </a:xfrm>
      </p:grpSpPr>
      <p:sp>
        <p:nvSpPr>
          <p:cNvPr id="6" name="Platshållare för bild 5">
            <a:extLst>
              <a:ext uri="{FF2B5EF4-FFF2-40B4-BE49-F238E27FC236}">
                <a16:creationId xmlns:a16="http://schemas.microsoft.com/office/drawing/2014/main" id="{908E459A-1DD8-D673-1B7D-5A47E4627107}"/>
              </a:ext>
            </a:extLst>
          </p:cNvPr>
          <p:cNvSpPr>
            <a:spLocks noGrp="1"/>
          </p:cNvSpPr>
          <p:nvPr>
            <p:ph type="pic" sz="quarter" idx="13"/>
          </p:nvPr>
        </p:nvSpPr>
        <p:spPr>
          <a:xfrm>
            <a:off x="0" y="0"/>
            <a:ext cx="12192000" cy="6858000"/>
          </a:xfrm>
        </p:spPr>
        <p:txBody>
          <a:bodyPr/>
          <a:lstStyle>
            <a:lvl1pPr marL="0" indent="0" algn="ctr">
              <a:buNone/>
              <a:defRPr sz="1100"/>
            </a:lvl1pPr>
          </a:lstStyle>
          <a:p>
            <a:r>
              <a:rPr lang="sv-SE"/>
              <a:t>Klicka på ikonen för att lägga till en bild</a:t>
            </a:r>
          </a:p>
        </p:txBody>
      </p:sp>
      <p:sp>
        <p:nvSpPr>
          <p:cNvPr id="4" name="Platshållare för bildnummer 3">
            <a:extLst>
              <a:ext uri="{FF2B5EF4-FFF2-40B4-BE49-F238E27FC236}">
                <a16:creationId xmlns:a16="http://schemas.microsoft.com/office/drawing/2014/main" id="{12CEC6D5-E7B1-0BCE-0744-951A473470B5}"/>
              </a:ext>
              <a:ext uri="{C183D7F6-B498-43B3-948B-1728B52AA6E4}">
                <adec:decorative xmlns:adec="http://schemas.microsoft.com/office/drawing/2017/decorative" val="1"/>
              </a:ext>
            </a:extLst>
          </p:cNvPr>
          <p:cNvSpPr>
            <a:spLocks noGrp="1"/>
          </p:cNvSpPr>
          <p:nvPr>
            <p:ph type="sldNum" sz="quarter" idx="12"/>
          </p:nvPr>
        </p:nvSpPr>
        <p:spPr/>
        <p:txBody>
          <a:bodyPr/>
          <a:lstStyle/>
          <a:p>
            <a:fld id="{0EA8761A-F05C-4F01-AE76-2EF79F772060}" type="slidenum">
              <a:rPr lang="sv-SE" smtClean="0"/>
              <a:t>‹#›</a:t>
            </a:fld>
            <a:endParaRPr lang="sv-SE"/>
          </a:p>
        </p:txBody>
      </p:sp>
      <p:sp>
        <p:nvSpPr>
          <p:cNvPr id="2" name="Platshållare för datum 1">
            <a:extLst>
              <a:ext uri="{FF2B5EF4-FFF2-40B4-BE49-F238E27FC236}">
                <a16:creationId xmlns:a16="http://schemas.microsoft.com/office/drawing/2014/main" id="{3C9AA39D-994F-D672-1A92-949D21179B1B}"/>
              </a:ext>
              <a:ext uri="{C183D7F6-B498-43B3-948B-1728B52AA6E4}">
                <adec:decorative xmlns:adec="http://schemas.microsoft.com/office/drawing/2017/decorative" val="1"/>
              </a:ext>
            </a:extLst>
          </p:cNvPr>
          <p:cNvSpPr>
            <a:spLocks noGrp="1"/>
          </p:cNvSpPr>
          <p:nvPr>
            <p:ph type="dt" sz="half" idx="10"/>
          </p:nvPr>
        </p:nvSpPr>
        <p:spPr/>
        <p:txBody>
          <a:bodyPr/>
          <a:lstStyle/>
          <a:p>
            <a:fld id="{0B366280-E0FB-4999-93E9-BE8398A1CCBF}" type="datetime1">
              <a:rPr lang="sv-SE" smtClean="0"/>
              <a:t>2024-04-23</a:t>
            </a:fld>
            <a:endParaRPr lang="sv-SE"/>
          </a:p>
        </p:txBody>
      </p:sp>
      <p:sp>
        <p:nvSpPr>
          <p:cNvPr id="3" name="Platshållare för sidfot 2">
            <a:extLst>
              <a:ext uri="{FF2B5EF4-FFF2-40B4-BE49-F238E27FC236}">
                <a16:creationId xmlns:a16="http://schemas.microsoft.com/office/drawing/2014/main" id="{99A9CFFB-D456-6463-A4BD-CE70F4CD1A12}"/>
              </a:ext>
              <a:ext uri="{C183D7F6-B498-43B3-948B-1728B52AA6E4}">
                <adec:decorative xmlns:adec="http://schemas.microsoft.com/office/drawing/2017/decorative" val="1"/>
              </a:ext>
            </a:extLst>
          </p:cNvPr>
          <p:cNvSpPr>
            <a:spLocks noGrp="1"/>
          </p:cNvSpPr>
          <p:nvPr>
            <p:ph type="ftr" sz="quarter" idx="11"/>
          </p:nvPr>
        </p:nvSpPr>
        <p:spPr/>
        <p:txBody>
          <a:bodyPr/>
          <a:lstStyle/>
          <a:p>
            <a:r>
              <a:rPr lang="sv-SE"/>
              <a:t>Sidfottext</a:t>
            </a:r>
          </a:p>
        </p:txBody>
      </p:sp>
      <p:sp>
        <p:nvSpPr>
          <p:cNvPr id="10" name="Platshållare för text 3">
            <a:extLst>
              <a:ext uri="{FF2B5EF4-FFF2-40B4-BE49-F238E27FC236}">
                <a16:creationId xmlns:a16="http://schemas.microsoft.com/office/drawing/2014/main" id="{6D7C6E78-6124-E839-CC89-38F3188A7B1F}"/>
              </a:ext>
            </a:extLst>
          </p:cNvPr>
          <p:cNvSpPr>
            <a:spLocks noGrp="1"/>
          </p:cNvSpPr>
          <p:nvPr>
            <p:ph type="body" sz="half" idx="2"/>
          </p:nvPr>
        </p:nvSpPr>
        <p:spPr>
          <a:xfrm>
            <a:off x="218230" y="0"/>
            <a:ext cx="4218856" cy="6610662"/>
          </a:xfrm>
          <a:solidFill>
            <a:schemeClr val="accent5"/>
          </a:solidFill>
        </p:spPr>
        <p:txBody>
          <a:bodyPr/>
          <a:lstStyle>
            <a:lvl1pPr marL="0" indent="0">
              <a:buNone/>
              <a:defRPr sz="2000">
                <a:solidFill>
                  <a:schemeClr val="accent5"/>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11" name="Rubrik 1">
            <a:extLst>
              <a:ext uri="{FF2B5EF4-FFF2-40B4-BE49-F238E27FC236}">
                <a16:creationId xmlns:a16="http://schemas.microsoft.com/office/drawing/2014/main" id="{B16DE1DE-6D30-D722-D298-1A0D690F3927}"/>
              </a:ext>
            </a:extLst>
          </p:cNvPr>
          <p:cNvSpPr>
            <a:spLocks noGrp="1"/>
          </p:cNvSpPr>
          <p:nvPr>
            <p:ph type="title" hasCustomPrompt="1"/>
          </p:nvPr>
        </p:nvSpPr>
        <p:spPr>
          <a:xfrm>
            <a:off x="395466" y="1379676"/>
            <a:ext cx="3883200" cy="1237130"/>
          </a:xfrm>
        </p:spPr>
        <p:txBody>
          <a:bodyPr anchor="b">
            <a:noAutofit/>
          </a:bodyPr>
          <a:lstStyle>
            <a:lvl1pPr>
              <a:defRPr sz="4000">
                <a:solidFill>
                  <a:schemeClr val="bg1"/>
                </a:solidFill>
              </a:defRPr>
            </a:lvl1pPr>
          </a:lstStyle>
          <a:p>
            <a:r>
              <a:rPr lang="sv-SE" dirty="0"/>
              <a:t>Rubrik</a:t>
            </a:r>
          </a:p>
        </p:txBody>
      </p:sp>
      <p:sp>
        <p:nvSpPr>
          <p:cNvPr id="12" name="Platshållare för text 3">
            <a:extLst>
              <a:ext uri="{FF2B5EF4-FFF2-40B4-BE49-F238E27FC236}">
                <a16:creationId xmlns:a16="http://schemas.microsoft.com/office/drawing/2014/main" id="{B1D4AA01-1363-9DFE-0FBA-2B8E669BB60E}"/>
              </a:ext>
            </a:extLst>
          </p:cNvPr>
          <p:cNvSpPr>
            <a:spLocks noGrp="1"/>
          </p:cNvSpPr>
          <p:nvPr>
            <p:ph type="body" sz="half" idx="15" hasCustomPrompt="1"/>
          </p:nvPr>
        </p:nvSpPr>
        <p:spPr>
          <a:xfrm>
            <a:off x="395465" y="2688522"/>
            <a:ext cx="3883200" cy="3128991"/>
          </a:xfrm>
        </p:spPr>
        <p:txBody>
          <a:bodyPr/>
          <a:lstStyle>
            <a:lvl1pPr marL="0" indent="0">
              <a:buFont typeface="Arial" panose="020B0604020202020204" pitchFamily="34" charset="0"/>
              <a:buNone/>
              <a:defRPr sz="20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dirty="0"/>
              <a:t>Text</a:t>
            </a:r>
          </a:p>
        </p:txBody>
      </p:sp>
      <p:sp>
        <p:nvSpPr>
          <p:cNvPr id="7" name="Platshållare för text 10">
            <a:extLst>
              <a:ext uri="{FF2B5EF4-FFF2-40B4-BE49-F238E27FC236}">
                <a16:creationId xmlns:a16="http://schemas.microsoft.com/office/drawing/2014/main" id="{AD81AC03-04C0-6D6E-85D2-2EF894670FFF}"/>
              </a:ext>
              <a:ext uri="{C183D7F6-B498-43B3-948B-1728B52AA6E4}">
                <adec:decorative xmlns:adec="http://schemas.microsoft.com/office/drawing/2017/decorative" val="1"/>
              </a:ext>
            </a:extLst>
          </p:cNvPr>
          <p:cNvSpPr>
            <a:spLocks noGrp="1"/>
          </p:cNvSpPr>
          <p:nvPr>
            <p:ph type="body" sz="quarter" idx="14" hasCustomPrompt="1"/>
          </p:nvPr>
        </p:nvSpPr>
        <p:spPr>
          <a:xfrm>
            <a:off x="407892" y="311234"/>
            <a:ext cx="1332000" cy="551506"/>
          </a:xfrm>
          <a:blipFill>
            <a:blip r:embed="rId2"/>
            <a:stretch>
              <a:fillRect/>
            </a:stretch>
          </a:blipFill>
        </p:spPr>
        <p:txBody>
          <a:bodyPr/>
          <a:lstStyle>
            <a:lvl1pPr marL="0" indent="0">
              <a:buNone/>
              <a:defRPr/>
            </a:lvl1pPr>
          </a:lstStyle>
          <a:p>
            <a:pPr lvl="0"/>
            <a:r>
              <a:rPr lang="sv-SE"/>
              <a:t> </a:t>
            </a:r>
          </a:p>
        </p:txBody>
      </p:sp>
    </p:spTree>
    <p:extLst>
      <p:ext uri="{BB962C8B-B14F-4D97-AF65-F5344CB8AC3E}">
        <p14:creationId xmlns:p14="http://schemas.microsoft.com/office/powerpoint/2010/main" val="268404746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Rubrik och mycket text">
    <p:bg>
      <p:bgPr>
        <a:solidFill>
          <a:srgbClr val="DFEFEB"/>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5772E1B-B133-D852-FA5E-6CF91C0A743F}"/>
              </a:ext>
            </a:extLst>
          </p:cNvPr>
          <p:cNvSpPr>
            <a:spLocks noGrp="1"/>
          </p:cNvSpPr>
          <p:nvPr>
            <p:ph type="title" hasCustomPrompt="1"/>
          </p:nvPr>
        </p:nvSpPr>
        <p:spPr>
          <a:xfrm>
            <a:off x="839788" y="2395569"/>
            <a:ext cx="9269507" cy="720000"/>
          </a:xfrm>
        </p:spPr>
        <p:txBody>
          <a:bodyPr anchor="b">
            <a:noAutofit/>
          </a:bodyPr>
          <a:lstStyle>
            <a:lvl1pPr>
              <a:defRPr sz="4000">
                <a:solidFill>
                  <a:schemeClr val="accent5"/>
                </a:solidFill>
              </a:defRPr>
            </a:lvl1pPr>
          </a:lstStyle>
          <a:p>
            <a:r>
              <a:rPr lang="sv-SE" dirty="0"/>
              <a:t>Rubrik</a:t>
            </a:r>
          </a:p>
        </p:txBody>
      </p:sp>
      <p:sp>
        <p:nvSpPr>
          <p:cNvPr id="3" name="Platshållare för innehåll 2">
            <a:extLst>
              <a:ext uri="{FF2B5EF4-FFF2-40B4-BE49-F238E27FC236}">
                <a16:creationId xmlns:a16="http://schemas.microsoft.com/office/drawing/2014/main" id="{E143A7C1-BC47-B385-A7EA-1115FD3270B1}"/>
              </a:ext>
            </a:extLst>
          </p:cNvPr>
          <p:cNvSpPr>
            <a:spLocks noGrp="1"/>
          </p:cNvSpPr>
          <p:nvPr>
            <p:ph sz="half" idx="1" hasCustomPrompt="1"/>
          </p:nvPr>
        </p:nvSpPr>
        <p:spPr>
          <a:xfrm>
            <a:off x="839788" y="3187287"/>
            <a:ext cx="4482354" cy="3121306"/>
          </a:xfrm>
        </p:spPr>
        <p:txBody>
          <a:bodyPr vert="horz" lIns="91440" tIns="45720" rIns="91440" bIns="45720" rtlCol="0">
            <a:noAutofit/>
          </a:bodyPr>
          <a:lstStyle>
            <a:lvl1pPr marL="0" indent="0">
              <a:buNone/>
              <a:defRPr lang="sv-SE" sz="1800">
                <a:solidFill>
                  <a:schemeClr val="accent5"/>
                </a:solidFill>
              </a:defRPr>
            </a:lvl1pPr>
          </a:lstStyle>
          <a:p>
            <a:pPr marL="228600" lvl="0" indent="-228600"/>
            <a:r>
              <a:rPr lang="sv-SE" dirty="0"/>
              <a:t>Text</a:t>
            </a:r>
          </a:p>
        </p:txBody>
      </p:sp>
      <p:sp>
        <p:nvSpPr>
          <p:cNvPr id="4" name="Platshållare för innehåll 3">
            <a:extLst>
              <a:ext uri="{FF2B5EF4-FFF2-40B4-BE49-F238E27FC236}">
                <a16:creationId xmlns:a16="http://schemas.microsoft.com/office/drawing/2014/main" id="{5462D343-5512-7D1A-E5F0-0443C4FC3D0B}"/>
              </a:ext>
            </a:extLst>
          </p:cNvPr>
          <p:cNvSpPr>
            <a:spLocks noGrp="1"/>
          </p:cNvSpPr>
          <p:nvPr>
            <p:ph sz="half" idx="2" hasCustomPrompt="1"/>
          </p:nvPr>
        </p:nvSpPr>
        <p:spPr>
          <a:xfrm>
            <a:off x="5626941" y="3187285"/>
            <a:ext cx="4482354" cy="3121307"/>
          </a:xfrm>
        </p:spPr>
        <p:txBody>
          <a:bodyPr vert="horz" lIns="91440" tIns="45720" rIns="91440" bIns="45720" rtlCol="0">
            <a:noAutofit/>
          </a:bodyPr>
          <a:lstStyle>
            <a:lvl1pPr marL="0" indent="0">
              <a:buNone/>
              <a:defRPr lang="sv-SE" sz="1800">
                <a:solidFill>
                  <a:schemeClr val="accent5"/>
                </a:solidFill>
              </a:defRPr>
            </a:lvl1pPr>
          </a:lstStyle>
          <a:p>
            <a:pPr marL="228600" lvl="0" indent="-228600"/>
            <a:r>
              <a:rPr lang="sv-SE" dirty="0"/>
              <a:t>Text</a:t>
            </a:r>
          </a:p>
        </p:txBody>
      </p:sp>
      <p:sp>
        <p:nvSpPr>
          <p:cNvPr id="5" name="Platshållare för datum 4">
            <a:extLst>
              <a:ext uri="{FF2B5EF4-FFF2-40B4-BE49-F238E27FC236}">
                <a16:creationId xmlns:a16="http://schemas.microsoft.com/office/drawing/2014/main" id="{9E8547E8-12A7-D55F-7BF4-86CC4F46EA04}"/>
              </a:ext>
              <a:ext uri="{C183D7F6-B498-43B3-948B-1728B52AA6E4}">
                <adec:decorative xmlns:adec="http://schemas.microsoft.com/office/drawing/2017/decorative" val="1"/>
              </a:ext>
            </a:extLst>
          </p:cNvPr>
          <p:cNvSpPr>
            <a:spLocks noGrp="1"/>
          </p:cNvSpPr>
          <p:nvPr>
            <p:ph type="dt" sz="half" idx="10"/>
          </p:nvPr>
        </p:nvSpPr>
        <p:spPr/>
        <p:txBody>
          <a:bodyPr/>
          <a:lstStyle>
            <a:lvl1pPr>
              <a:defRPr>
                <a:solidFill>
                  <a:schemeClr val="accent5"/>
                </a:solidFill>
              </a:defRPr>
            </a:lvl1pPr>
          </a:lstStyle>
          <a:p>
            <a:fld id="{FA75368C-E857-4853-8A57-271882899160}" type="datetime1">
              <a:rPr lang="sv-SE" smtClean="0"/>
              <a:pPr/>
              <a:t>2024-04-23</a:t>
            </a:fld>
            <a:endParaRPr lang="sv-SE"/>
          </a:p>
        </p:txBody>
      </p:sp>
      <p:sp>
        <p:nvSpPr>
          <p:cNvPr id="6" name="Platshållare för sidfot 5">
            <a:extLst>
              <a:ext uri="{FF2B5EF4-FFF2-40B4-BE49-F238E27FC236}">
                <a16:creationId xmlns:a16="http://schemas.microsoft.com/office/drawing/2014/main" id="{9C135277-882F-7071-2BB3-1B15EEFFE8EA}"/>
              </a:ext>
              <a:ext uri="{C183D7F6-B498-43B3-948B-1728B52AA6E4}">
                <adec:decorative xmlns:adec="http://schemas.microsoft.com/office/drawing/2017/decorative" val="1"/>
              </a:ext>
            </a:extLst>
          </p:cNvPr>
          <p:cNvSpPr>
            <a:spLocks noGrp="1"/>
          </p:cNvSpPr>
          <p:nvPr>
            <p:ph type="ftr" sz="quarter" idx="11"/>
          </p:nvPr>
        </p:nvSpPr>
        <p:spPr/>
        <p:txBody>
          <a:bodyPr/>
          <a:lstStyle>
            <a:lvl1pPr>
              <a:defRPr>
                <a:solidFill>
                  <a:schemeClr val="accent5"/>
                </a:solidFill>
              </a:defRPr>
            </a:lvl1pPr>
          </a:lstStyle>
          <a:p>
            <a:r>
              <a:rPr lang="sv-SE"/>
              <a:t>Sidfottext</a:t>
            </a:r>
          </a:p>
        </p:txBody>
      </p:sp>
      <p:sp>
        <p:nvSpPr>
          <p:cNvPr id="7" name="Platshållare för bildnummer 6">
            <a:extLst>
              <a:ext uri="{FF2B5EF4-FFF2-40B4-BE49-F238E27FC236}">
                <a16:creationId xmlns:a16="http://schemas.microsoft.com/office/drawing/2014/main" id="{B2617A05-34F8-185F-DE57-86C010D7FF2C}"/>
              </a:ext>
              <a:ext uri="{C183D7F6-B498-43B3-948B-1728B52AA6E4}">
                <adec:decorative xmlns:adec="http://schemas.microsoft.com/office/drawing/2017/decorative" val="1"/>
              </a:ext>
            </a:extLst>
          </p:cNvPr>
          <p:cNvSpPr>
            <a:spLocks noGrp="1"/>
          </p:cNvSpPr>
          <p:nvPr>
            <p:ph type="sldNum" sz="quarter" idx="12"/>
          </p:nvPr>
        </p:nvSpPr>
        <p:spPr/>
        <p:txBody>
          <a:bodyPr/>
          <a:lstStyle>
            <a:lvl1pPr>
              <a:defRPr>
                <a:solidFill>
                  <a:schemeClr val="accent5"/>
                </a:solidFill>
              </a:defRPr>
            </a:lvl1pPr>
          </a:lstStyle>
          <a:p>
            <a:fld id="{0EA8761A-F05C-4F01-AE76-2EF79F772060}" type="slidenum">
              <a:rPr lang="sv-SE" smtClean="0"/>
              <a:pPr/>
              <a:t>‹#›</a:t>
            </a:fld>
            <a:endParaRPr lang="sv-SE"/>
          </a:p>
        </p:txBody>
      </p:sp>
    </p:spTree>
    <p:extLst>
      <p:ext uri="{BB962C8B-B14F-4D97-AF65-F5344CB8AC3E}">
        <p14:creationId xmlns:p14="http://schemas.microsoft.com/office/powerpoint/2010/main" val="428502682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Rubrikbild 1">
    <p:bg>
      <p:bgPr>
        <a:solidFill>
          <a:srgbClr val="F7F2EB"/>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DB6A715-7938-A270-CE32-504E536F8D83}"/>
              </a:ext>
            </a:extLst>
          </p:cNvPr>
          <p:cNvSpPr>
            <a:spLocks noGrp="1"/>
          </p:cNvSpPr>
          <p:nvPr>
            <p:ph type="ctrTitle" hasCustomPrompt="1"/>
          </p:nvPr>
        </p:nvSpPr>
        <p:spPr>
          <a:xfrm>
            <a:off x="838199" y="2685826"/>
            <a:ext cx="10502154" cy="2145418"/>
          </a:xfrm>
        </p:spPr>
        <p:txBody>
          <a:bodyPr anchor="b">
            <a:noAutofit/>
          </a:bodyPr>
          <a:lstStyle>
            <a:lvl1pPr algn="l">
              <a:lnSpc>
                <a:spcPct val="90000"/>
              </a:lnSpc>
              <a:defRPr sz="7200">
                <a:solidFill>
                  <a:schemeClr val="tx1"/>
                </a:solidFill>
              </a:defRPr>
            </a:lvl1pPr>
          </a:lstStyle>
          <a:p>
            <a:r>
              <a:rPr lang="sv-SE" dirty="0"/>
              <a:t>Rubrik</a:t>
            </a:r>
          </a:p>
        </p:txBody>
      </p:sp>
      <p:sp>
        <p:nvSpPr>
          <p:cNvPr id="3" name="Underrubrik 2">
            <a:extLst>
              <a:ext uri="{FF2B5EF4-FFF2-40B4-BE49-F238E27FC236}">
                <a16:creationId xmlns:a16="http://schemas.microsoft.com/office/drawing/2014/main" id="{C34920DF-DB3F-70AF-AAFD-9E2C005C29F8}"/>
              </a:ext>
            </a:extLst>
          </p:cNvPr>
          <p:cNvSpPr>
            <a:spLocks noGrp="1"/>
          </p:cNvSpPr>
          <p:nvPr>
            <p:ph type="subTitle" idx="1" hasCustomPrompt="1"/>
          </p:nvPr>
        </p:nvSpPr>
        <p:spPr>
          <a:xfrm>
            <a:off x="838200" y="4896196"/>
            <a:ext cx="10502154" cy="1065333"/>
          </a:xfrm>
        </p:spPr>
        <p:txBody>
          <a:bodyPr>
            <a:noAutofit/>
          </a:bodyPr>
          <a:lstStyle>
            <a:lvl1pPr marL="0" indent="0" algn="l">
              <a:buNone/>
              <a:defRPr sz="2400" b="0" i="0">
                <a:solidFill>
                  <a:schemeClr val="tx1"/>
                </a:solidFill>
                <a:latin typeface="AvenirNext LT Pro Regular" panose="020B0504020202020204" pitchFamily="34"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a:t>
            </a:r>
          </a:p>
        </p:txBody>
      </p:sp>
      <p:sp>
        <p:nvSpPr>
          <p:cNvPr id="4" name="Platshållare för datum 3">
            <a:extLst>
              <a:ext uri="{FF2B5EF4-FFF2-40B4-BE49-F238E27FC236}">
                <a16:creationId xmlns:a16="http://schemas.microsoft.com/office/drawing/2014/main" id="{DE3C9C90-48B9-15C3-3CB2-7C1B3952EC50}"/>
              </a:ext>
            </a:extLst>
          </p:cNvPr>
          <p:cNvSpPr>
            <a:spLocks noGrp="1"/>
          </p:cNvSpPr>
          <p:nvPr>
            <p:ph type="dt" sz="half" idx="10"/>
          </p:nvPr>
        </p:nvSpPr>
        <p:spPr/>
        <p:txBody>
          <a:bodyPr/>
          <a:lstStyle>
            <a:lvl1pPr>
              <a:defRPr>
                <a:solidFill>
                  <a:schemeClr val="tx1"/>
                </a:solidFill>
              </a:defRPr>
            </a:lvl1pPr>
          </a:lstStyle>
          <a:p>
            <a:fld id="{3C9CDAC1-0A76-4CCB-B13B-CDEA79253170}" type="datetime1">
              <a:rPr lang="sv-SE" smtClean="0"/>
              <a:pPr/>
              <a:t>2024-04-23</a:t>
            </a:fld>
            <a:endParaRPr lang="sv-SE" dirty="0"/>
          </a:p>
        </p:txBody>
      </p:sp>
      <p:sp>
        <p:nvSpPr>
          <p:cNvPr id="5" name="Platshållare för sidfot 4">
            <a:extLst>
              <a:ext uri="{FF2B5EF4-FFF2-40B4-BE49-F238E27FC236}">
                <a16:creationId xmlns:a16="http://schemas.microsoft.com/office/drawing/2014/main" id="{545FE6CA-C330-0CAC-87C2-E345303B91DA}"/>
              </a:ext>
              <a:ext uri="{C183D7F6-B498-43B3-948B-1728B52AA6E4}">
                <adec:decorative xmlns:adec="http://schemas.microsoft.com/office/drawing/2017/decorative" val="1"/>
              </a:ext>
            </a:extLst>
          </p:cNvPr>
          <p:cNvSpPr>
            <a:spLocks noGrp="1"/>
          </p:cNvSpPr>
          <p:nvPr>
            <p:ph type="ftr" sz="quarter" idx="11"/>
          </p:nvPr>
        </p:nvSpPr>
        <p:spPr/>
        <p:txBody>
          <a:bodyPr/>
          <a:lstStyle>
            <a:lvl1pPr>
              <a:defRPr>
                <a:solidFill>
                  <a:schemeClr val="tx1"/>
                </a:solidFill>
              </a:defRPr>
            </a:lvl1pPr>
          </a:lstStyle>
          <a:p>
            <a:r>
              <a:rPr lang="sv-SE" dirty="0"/>
              <a:t>Sidfottext</a:t>
            </a:r>
          </a:p>
        </p:txBody>
      </p:sp>
      <p:sp>
        <p:nvSpPr>
          <p:cNvPr id="6" name="Platshållare för bildnummer 5">
            <a:extLst>
              <a:ext uri="{FF2B5EF4-FFF2-40B4-BE49-F238E27FC236}">
                <a16:creationId xmlns:a16="http://schemas.microsoft.com/office/drawing/2014/main" id="{D77B3C30-6165-380B-5C9A-71FB1AA9AE3C}"/>
              </a:ext>
              <a:ext uri="{C183D7F6-B498-43B3-948B-1728B52AA6E4}">
                <adec:decorative xmlns:adec="http://schemas.microsoft.com/office/drawing/2017/decorative" val="1"/>
              </a:ext>
            </a:extLst>
          </p:cNvPr>
          <p:cNvSpPr>
            <a:spLocks noGrp="1"/>
          </p:cNvSpPr>
          <p:nvPr>
            <p:ph type="sldNum" sz="quarter" idx="12"/>
          </p:nvPr>
        </p:nvSpPr>
        <p:spPr/>
        <p:txBody>
          <a:bodyPr/>
          <a:lstStyle>
            <a:lvl1pPr>
              <a:defRPr>
                <a:solidFill>
                  <a:schemeClr val="tx1"/>
                </a:solidFill>
              </a:defRPr>
            </a:lvl1pPr>
          </a:lstStyle>
          <a:p>
            <a:fld id="{0EA8761A-F05C-4F01-AE76-2EF79F772060}" type="slidenum">
              <a:rPr lang="sv-SE" smtClean="0"/>
              <a:pPr/>
              <a:t>‹#›</a:t>
            </a:fld>
            <a:endParaRPr lang="sv-SE"/>
          </a:p>
        </p:txBody>
      </p:sp>
    </p:spTree>
    <p:extLst>
      <p:ext uri="{BB962C8B-B14F-4D97-AF65-F5344CB8AC3E}">
        <p14:creationId xmlns:p14="http://schemas.microsoft.com/office/powerpoint/2010/main" val="86509827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Rubrikbild 2 ">
    <p:bg>
      <p:bgPr>
        <a:solidFill>
          <a:srgbClr val="F7F2EB"/>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DB6A715-7938-A270-CE32-504E536F8D83}"/>
              </a:ext>
            </a:extLst>
          </p:cNvPr>
          <p:cNvSpPr>
            <a:spLocks noGrp="1"/>
          </p:cNvSpPr>
          <p:nvPr>
            <p:ph type="ctrTitle" hasCustomPrompt="1"/>
          </p:nvPr>
        </p:nvSpPr>
        <p:spPr>
          <a:xfrm>
            <a:off x="838200" y="2668555"/>
            <a:ext cx="4881283" cy="1683735"/>
          </a:xfrm>
        </p:spPr>
        <p:txBody>
          <a:bodyPr anchor="b">
            <a:noAutofit/>
          </a:bodyPr>
          <a:lstStyle>
            <a:lvl1pPr algn="l">
              <a:lnSpc>
                <a:spcPct val="90000"/>
              </a:lnSpc>
              <a:defRPr sz="4000">
                <a:solidFill>
                  <a:schemeClr val="tx1"/>
                </a:solidFill>
              </a:defRPr>
            </a:lvl1pPr>
          </a:lstStyle>
          <a:p>
            <a:r>
              <a:rPr lang="sv-SE" dirty="0"/>
              <a:t>Rubrik</a:t>
            </a:r>
          </a:p>
        </p:txBody>
      </p:sp>
      <p:sp>
        <p:nvSpPr>
          <p:cNvPr id="3" name="Underrubrik 2">
            <a:extLst>
              <a:ext uri="{FF2B5EF4-FFF2-40B4-BE49-F238E27FC236}">
                <a16:creationId xmlns:a16="http://schemas.microsoft.com/office/drawing/2014/main" id="{C34920DF-DB3F-70AF-AAFD-9E2C005C29F8}"/>
              </a:ext>
            </a:extLst>
          </p:cNvPr>
          <p:cNvSpPr>
            <a:spLocks noGrp="1"/>
          </p:cNvSpPr>
          <p:nvPr>
            <p:ph type="subTitle" idx="1" hasCustomPrompt="1"/>
          </p:nvPr>
        </p:nvSpPr>
        <p:spPr>
          <a:xfrm>
            <a:off x="838200" y="4422371"/>
            <a:ext cx="4881283" cy="864524"/>
          </a:xfrm>
        </p:spPr>
        <p:txBody>
          <a:bodyPr>
            <a:noAutofit/>
          </a:bodyPr>
          <a:lstStyle>
            <a:lvl1pPr marL="0" indent="0" algn="l">
              <a:buNone/>
              <a:defRPr sz="2400" b="0" i="0">
                <a:solidFill>
                  <a:schemeClr val="tx1"/>
                </a:solidFill>
                <a:latin typeface="AvenirNext LT Pro Regular" panose="020B0504020202020204" pitchFamily="34"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a:t>
            </a:r>
          </a:p>
        </p:txBody>
      </p:sp>
      <p:sp>
        <p:nvSpPr>
          <p:cNvPr id="4" name="Platshållare för datum 3">
            <a:extLst>
              <a:ext uri="{FF2B5EF4-FFF2-40B4-BE49-F238E27FC236}">
                <a16:creationId xmlns:a16="http://schemas.microsoft.com/office/drawing/2014/main" id="{DE3C9C90-48B9-15C3-3CB2-7C1B3952EC50}"/>
              </a:ext>
            </a:extLst>
          </p:cNvPr>
          <p:cNvSpPr>
            <a:spLocks noGrp="1"/>
          </p:cNvSpPr>
          <p:nvPr>
            <p:ph type="dt" sz="half" idx="10"/>
          </p:nvPr>
        </p:nvSpPr>
        <p:spPr/>
        <p:txBody>
          <a:bodyPr/>
          <a:lstStyle>
            <a:lvl1pPr>
              <a:defRPr>
                <a:solidFill>
                  <a:schemeClr val="tx1"/>
                </a:solidFill>
              </a:defRPr>
            </a:lvl1pPr>
          </a:lstStyle>
          <a:p>
            <a:fld id="{3C9CDAC1-0A76-4CCB-B13B-CDEA79253170}" type="datetime1">
              <a:rPr lang="sv-SE" smtClean="0"/>
              <a:pPr/>
              <a:t>2024-04-23</a:t>
            </a:fld>
            <a:endParaRPr lang="sv-SE"/>
          </a:p>
        </p:txBody>
      </p:sp>
      <p:sp>
        <p:nvSpPr>
          <p:cNvPr id="5" name="Platshållare för sidfot 4">
            <a:extLst>
              <a:ext uri="{FF2B5EF4-FFF2-40B4-BE49-F238E27FC236}">
                <a16:creationId xmlns:a16="http://schemas.microsoft.com/office/drawing/2014/main" id="{545FE6CA-C330-0CAC-87C2-E345303B91DA}"/>
              </a:ext>
              <a:ext uri="{C183D7F6-B498-43B3-948B-1728B52AA6E4}">
                <adec:decorative xmlns:adec="http://schemas.microsoft.com/office/drawing/2017/decorative" val="1"/>
              </a:ext>
            </a:extLst>
          </p:cNvPr>
          <p:cNvSpPr>
            <a:spLocks noGrp="1"/>
          </p:cNvSpPr>
          <p:nvPr>
            <p:ph type="ftr" sz="quarter" idx="11"/>
          </p:nvPr>
        </p:nvSpPr>
        <p:spPr/>
        <p:txBody>
          <a:bodyPr/>
          <a:lstStyle>
            <a:lvl1pPr>
              <a:defRPr>
                <a:solidFill>
                  <a:schemeClr val="tx1"/>
                </a:solidFill>
              </a:defRPr>
            </a:lvl1pPr>
          </a:lstStyle>
          <a:p>
            <a:r>
              <a:rPr lang="sv-SE"/>
              <a:t>Sidfottext</a:t>
            </a:r>
          </a:p>
        </p:txBody>
      </p:sp>
      <p:sp>
        <p:nvSpPr>
          <p:cNvPr id="6" name="Platshållare för bildnummer 5">
            <a:extLst>
              <a:ext uri="{FF2B5EF4-FFF2-40B4-BE49-F238E27FC236}">
                <a16:creationId xmlns:a16="http://schemas.microsoft.com/office/drawing/2014/main" id="{D77B3C30-6165-380B-5C9A-71FB1AA9AE3C}"/>
              </a:ext>
              <a:ext uri="{C183D7F6-B498-43B3-948B-1728B52AA6E4}">
                <adec:decorative xmlns:adec="http://schemas.microsoft.com/office/drawing/2017/decorative" val="1"/>
              </a:ext>
            </a:extLst>
          </p:cNvPr>
          <p:cNvSpPr>
            <a:spLocks noGrp="1"/>
          </p:cNvSpPr>
          <p:nvPr>
            <p:ph type="sldNum" sz="quarter" idx="12"/>
          </p:nvPr>
        </p:nvSpPr>
        <p:spPr/>
        <p:txBody>
          <a:bodyPr/>
          <a:lstStyle>
            <a:lvl1pPr>
              <a:defRPr>
                <a:solidFill>
                  <a:schemeClr val="tx1"/>
                </a:solidFill>
              </a:defRPr>
            </a:lvl1pPr>
          </a:lstStyle>
          <a:p>
            <a:fld id="{0EA8761A-F05C-4F01-AE76-2EF79F772060}" type="slidenum">
              <a:rPr lang="sv-SE" smtClean="0"/>
              <a:pPr/>
              <a:t>‹#›</a:t>
            </a:fld>
            <a:endParaRPr lang="sv-SE"/>
          </a:p>
        </p:txBody>
      </p:sp>
      <p:sp>
        <p:nvSpPr>
          <p:cNvPr id="7" name="Platshållare för bild 9">
            <a:extLst>
              <a:ext uri="{FF2B5EF4-FFF2-40B4-BE49-F238E27FC236}">
                <a16:creationId xmlns:a16="http://schemas.microsoft.com/office/drawing/2014/main" id="{60445CA6-69A4-3DDB-6AED-AB4BF85157EB}"/>
              </a:ext>
            </a:extLst>
          </p:cNvPr>
          <p:cNvSpPr>
            <a:spLocks noGrp="1"/>
          </p:cNvSpPr>
          <p:nvPr>
            <p:ph type="pic" sz="quarter" idx="13"/>
          </p:nvPr>
        </p:nvSpPr>
        <p:spPr>
          <a:xfrm>
            <a:off x="6096000" y="0"/>
            <a:ext cx="6096000" cy="6858000"/>
          </a:xfrm>
        </p:spPr>
        <p:txBody>
          <a:bodyPr/>
          <a:lstStyle>
            <a:lvl1pPr marL="0" indent="0" algn="ctr">
              <a:buNone/>
              <a:defRPr sz="1100">
                <a:solidFill>
                  <a:schemeClr val="tx1"/>
                </a:solidFill>
              </a:defRPr>
            </a:lvl1pPr>
          </a:lstStyle>
          <a:p>
            <a:r>
              <a:rPr lang="sv-SE"/>
              <a:t>Klicka på ikonen för att lägga till en bild</a:t>
            </a:r>
          </a:p>
        </p:txBody>
      </p:sp>
    </p:spTree>
    <p:extLst>
      <p:ext uri="{BB962C8B-B14F-4D97-AF65-F5344CB8AC3E}">
        <p14:creationId xmlns:p14="http://schemas.microsoft.com/office/powerpoint/2010/main" val="407313977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Rubrikbild 3">
    <p:bg>
      <p:bgPr>
        <a:solidFill>
          <a:srgbClr val="F7F2EB"/>
        </a:solidFill>
        <a:effectLst/>
      </p:bgPr>
    </p:bg>
    <p:spTree>
      <p:nvGrpSpPr>
        <p:cNvPr id="1" name=""/>
        <p:cNvGrpSpPr/>
        <p:nvPr/>
      </p:nvGrpSpPr>
      <p:grpSpPr>
        <a:xfrm>
          <a:off x="0" y="0"/>
          <a:ext cx="0" cy="0"/>
          <a:chOff x="0" y="0"/>
          <a:chExt cx="0" cy="0"/>
        </a:xfrm>
      </p:grpSpPr>
      <p:sp>
        <p:nvSpPr>
          <p:cNvPr id="7" name="Platshållare för bild 9">
            <a:extLst>
              <a:ext uri="{FF2B5EF4-FFF2-40B4-BE49-F238E27FC236}">
                <a16:creationId xmlns:a16="http://schemas.microsoft.com/office/drawing/2014/main" id="{6CD2122F-CB4F-991C-F85D-DF70FE94A120}"/>
              </a:ext>
            </a:extLst>
          </p:cNvPr>
          <p:cNvSpPr>
            <a:spLocks noGrp="1"/>
          </p:cNvSpPr>
          <p:nvPr>
            <p:ph type="pic" sz="quarter" idx="13"/>
          </p:nvPr>
        </p:nvSpPr>
        <p:spPr>
          <a:xfrm>
            <a:off x="0" y="0"/>
            <a:ext cx="12192000" cy="6858000"/>
          </a:xfrm>
        </p:spPr>
        <p:txBody>
          <a:bodyPr/>
          <a:lstStyle>
            <a:lvl1pPr marL="0" indent="0" algn="ctr">
              <a:buNone/>
              <a:defRPr sz="1100">
                <a:solidFill>
                  <a:schemeClr val="bg1"/>
                </a:solidFill>
              </a:defRPr>
            </a:lvl1pPr>
          </a:lstStyle>
          <a:p>
            <a:r>
              <a:rPr lang="sv-SE"/>
              <a:t>Klicka på ikonen för att lägga till en bild</a:t>
            </a:r>
          </a:p>
        </p:txBody>
      </p:sp>
      <p:sp>
        <p:nvSpPr>
          <p:cNvPr id="2" name="Rubrik 1">
            <a:extLst>
              <a:ext uri="{FF2B5EF4-FFF2-40B4-BE49-F238E27FC236}">
                <a16:creationId xmlns:a16="http://schemas.microsoft.com/office/drawing/2014/main" id="{9DB6A715-7938-A270-CE32-504E536F8D83}"/>
              </a:ext>
            </a:extLst>
          </p:cNvPr>
          <p:cNvSpPr>
            <a:spLocks noGrp="1"/>
          </p:cNvSpPr>
          <p:nvPr>
            <p:ph type="ctrTitle" hasCustomPrompt="1"/>
          </p:nvPr>
        </p:nvSpPr>
        <p:spPr>
          <a:xfrm>
            <a:off x="838198" y="3532910"/>
            <a:ext cx="10502154" cy="1298333"/>
          </a:xfrm>
        </p:spPr>
        <p:txBody>
          <a:bodyPr anchor="b">
            <a:noAutofit/>
          </a:bodyPr>
          <a:lstStyle>
            <a:lvl1pPr algn="l">
              <a:lnSpc>
                <a:spcPct val="90000"/>
              </a:lnSpc>
              <a:defRPr sz="7200">
                <a:solidFill>
                  <a:schemeClr val="bg1"/>
                </a:solidFill>
              </a:defRPr>
            </a:lvl1pPr>
          </a:lstStyle>
          <a:p>
            <a:r>
              <a:rPr lang="sv-SE"/>
              <a:t>Rubrik</a:t>
            </a:r>
          </a:p>
        </p:txBody>
      </p:sp>
      <p:sp>
        <p:nvSpPr>
          <p:cNvPr id="4" name="Platshållare för datum 3">
            <a:extLst>
              <a:ext uri="{FF2B5EF4-FFF2-40B4-BE49-F238E27FC236}">
                <a16:creationId xmlns:a16="http://schemas.microsoft.com/office/drawing/2014/main" id="{DE3C9C90-48B9-15C3-3CB2-7C1B3952EC50}"/>
              </a:ext>
            </a:extLst>
          </p:cNvPr>
          <p:cNvSpPr>
            <a:spLocks noGrp="1"/>
          </p:cNvSpPr>
          <p:nvPr>
            <p:ph type="dt" sz="half" idx="10"/>
          </p:nvPr>
        </p:nvSpPr>
        <p:spPr/>
        <p:txBody>
          <a:bodyPr/>
          <a:lstStyle>
            <a:lvl1pPr>
              <a:defRPr>
                <a:solidFill>
                  <a:schemeClr val="bg1"/>
                </a:solidFill>
              </a:defRPr>
            </a:lvl1pPr>
          </a:lstStyle>
          <a:p>
            <a:fld id="{3C9CDAC1-0A76-4CCB-B13B-CDEA79253170}" type="datetime1">
              <a:rPr lang="sv-SE" smtClean="0"/>
              <a:pPr/>
              <a:t>2024-04-23</a:t>
            </a:fld>
            <a:endParaRPr lang="sv-SE"/>
          </a:p>
        </p:txBody>
      </p:sp>
      <p:sp>
        <p:nvSpPr>
          <p:cNvPr id="5" name="Platshållare för sidfot 4">
            <a:extLst>
              <a:ext uri="{FF2B5EF4-FFF2-40B4-BE49-F238E27FC236}">
                <a16:creationId xmlns:a16="http://schemas.microsoft.com/office/drawing/2014/main" id="{545FE6CA-C330-0CAC-87C2-E345303B91DA}"/>
              </a:ext>
              <a:ext uri="{C183D7F6-B498-43B3-948B-1728B52AA6E4}">
                <adec:decorative xmlns:adec="http://schemas.microsoft.com/office/drawing/2017/decorative" val="1"/>
              </a:ext>
            </a:extLst>
          </p:cNvPr>
          <p:cNvSpPr>
            <a:spLocks noGrp="1"/>
          </p:cNvSpPr>
          <p:nvPr>
            <p:ph type="ftr" sz="quarter" idx="11"/>
          </p:nvPr>
        </p:nvSpPr>
        <p:spPr/>
        <p:txBody>
          <a:bodyPr/>
          <a:lstStyle>
            <a:lvl1pPr>
              <a:defRPr>
                <a:solidFill>
                  <a:schemeClr val="bg1"/>
                </a:solidFill>
              </a:defRPr>
            </a:lvl1pPr>
          </a:lstStyle>
          <a:p>
            <a:r>
              <a:rPr lang="sv-SE"/>
              <a:t>Sidfottext</a:t>
            </a:r>
          </a:p>
        </p:txBody>
      </p:sp>
      <p:sp>
        <p:nvSpPr>
          <p:cNvPr id="6" name="Platshållare för bildnummer 5">
            <a:extLst>
              <a:ext uri="{FF2B5EF4-FFF2-40B4-BE49-F238E27FC236}">
                <a16:creationId xmlns:a16="http://schemas.microsoft.com/office/drawing/2014/main" id="{D77B3C30-6165-380B-5C9A-71FB1AA9AE3C}"/>
              </a:ext>
              <a:ext uri="{C183D7F6-B498-43B3-948B-1728B52AA6E4}">
                <adec:decorative xmlns:adec="http://schemas.microsoft.com/office/drawing/2017/decorative" val="1"/>
              </a:ext>
            </a:extLst>
          </p:cNvPr>
          <p:cNvSpPr>
            <a:spLocks noGrp="1"/>
          </p:cNvSpPr>
          <p:nvPr>
            <p:ph type="sldNum" sz="quarter" idx="12"/>
          </p:nvPr>
        </p:nvSpPr>
        <p:spPr/>
        <p:txBody>
          <a:bodyPr/>
          <a:lstStyle>
            <a:lvl1pPr>
              <a:defRPr>
                <a:solidFill>
                  <a:schemeClr val="bg1"/>
                </a:solidFill>
              </a:defRPr>
            </a:lvl1pPr>
          </a:lstStyle>
          <a:p>
            <a:fld id="{0EA8761A-F05C-4F01-AE76-2EF79F772060}" type="slidenum">
              <a:rPr lang="sv-SE" smtClean="0"/>
              <a:pPr/>
              <a:t>‹#›</a:t>
            </a:fld>
            <a:endParaRPr lang="sv-SE"/>
          </a:p>
        </p:txBody>
      </p:sp>
      <p:sp>
        <p:nvSpPr>
          <p:cNvPr id="8" name="Platshållare för text 10" descr="Logotyp för Sveriges kommuner och regioner.">
            <a:extLst>
              <a:ext uri="{FF2B5EF4-FFF2-40B4-BE49-F238E27FC236}">
                <a16:creationId xmlns:a16="http://schemas.microsoft.com/office/drawing/2014/main" id="{17796FAB-5CC3-0E60-5B43-A3F801C342E1}"/>
              </a:ext>
              <a:ext uri="{C183D7F6-B498-43B3-948B-1728B52AA6E4}">
                <adec:decorative xmlns:adec="http://schemas.microsoft.com/office/drawing/2017/decorative" val="0"/>
              </a:ext>
            </a:extLst>
          </p:cNvPr>
          <p:cNvSpPr>
            <a:spLocks noGrp="1"/>
          </p:cNvSpPr>
          <p:nvPr>
            <p:ph type="body" sz="quarter" idx="14" hasCustomPrompt="1"/>
          </p:nvPr>
        </p:nvSpPr>
        <p:spPr>
          <a:xfrm>
            <a:off x="407892" y="311234"/>
            <a:ext cx="1332000" cy="551506"/>
          </a:xfrm>
          <a:blipFill>
            <a:blip r:embed="rId2"/>
            <a:stretch>
              <a:fillRect/>
            </a:stretch>
          </a:blipFill>
        </p:spPr>
        <p:txBody>
          <a:bodyPr/>
          <a:lstStyle>
            <a:lvl1pPr marL="0" indent="0">
              <a:buNone/>
              <a:defRPr>
                <a:solidFill>
                  <a:schemeClr val="bg1"/>
                </a:solidFill>
              </a:defRPr>
            </a:lvl1pPr>
          </a:lstStyle>
          <a:p>
            <a:pPr lvl="0"/>
            <a:r>
              <a:rPr lang="sv-SE"/>
              <a:t> </a:t>
            </a:r>
          </a:p>
        </p:txBody>
      </p:sp>
    </p:spTree>
    <p:extLst>
      <p:ext uri="{BB962C8B-B14F-4D97-AF65-F5344CB8AC3E}">
        <p14:creationId xmlns:p14="http://schemas.microsoft.com/office/powerpoint/2010/main" val="97596898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Rubrikbild 4">
    <p:bg>
      <p:bgPr>
        <a:solidFill>
          <a:srgbClr val="F7F2EB"/>
        </a:solidFill>
        <a:effectLst/>
      </p:bgPr>
    </p:bg>
    <p:spTree>
      <p:nvGrpSpPr>
        <p:cNvPr id="1" name=""/>
        <p:cNvGrpSpPr/>
        <p:nvPr/>
      </p:nvGrpSpPr>
      <p:grpSpPr>
        <a:xfrm>
          <a:off x="0" y="0"/>
          <a:ext cx="0" cy="0"/>
          <a:chOff x="0" y="0"/>
          <a:chExt cx="0" cy="0"/>
        </a:xfrm>
      </p:grpSpPr>
      <p:sp>
        <p:nvSpPr>
          <p:cNvPr id="7" name="Platshållare för bild 9">
            <a:extLst>
              <a:ext uri="{FF2B5EF4-FFF2-40B4-BE49-F238E27FC236}">
                <a16:creationId xmlns:a16="http://schemas.microsoft.com/office/drawing/2014/main" id="{0B6BFD76-59F2-2DED-DABF-5311B3B958A0}"/>
              </a:ext>
            </a:extLst>
          </p:cNvPr>
          <p:cNvSpPr>
            <a:spLocks noGrp="1"/>
          </p:cNvSpPr>
          <p:nvPr>
            <p:ph type="pic" sz="quarter" idx="13"/>
          </p:nvPr>
        </p:nvSpPr>
        <p:spPr>
          <a:xfrm>
            <a:off x="0" y="0"/>
            <a:ext cx="12192000" cy="6858000"/>
          </a:xfrm>
        </p:spPr>
        <p:txBody>
          <a:bodyPr/>
          <a:lstStyle>
            <a:lvl1pPr marL="0" indent="0" algn="ctr">
              <a:buNone/>
              <a:defRPr sz="1100">
                <a:solidFill>
                  <a:schemeClr val="tx1"/>
                </a:solidFill>
              </a:defRPr>
            </a:lvl1pPr>
          </a:lstStyle>
          <a:p>
            <a:r>
              <a:rPr lang="sv-SE"/>
              <a:t>Klicka på ikonen för att lägga till en bild</a:t>
            </a:r>
          </a:p>
        </p:txBody>
      </p:sp>
      <p:sp>
        <p:nvSpPr>
          <p:cNvPr id="2" name="Rubrik 1">
            <a:extLst>
              <a:ext uri="{FF2B5EF4-FFF2-40B4-BE49-F238E27FC236}">
                <a16:creationId xmlns:a16="http://schemas.microsoft.com/office/drawing/2014/main" id="{9DB6A715-7938-A270-CE32-504E536F8D83}"/>
              </a:ext>
            </a:extLst>
          </p:cNvPr>
          <p:cNvSpPr>
            <a:spLocks noGrp="1"/>
          </p:cNvSpPr>
          <p:nvPr>
            <p:ph type="ctrTitle" hasCustomPrompt="1"/>
          </p:nvPr>
        </p:nvSpPr>
        <p:spPr>
          <a:xfrm>
            <a:off x="838198" y="3532909"/>
            <a:ext cx="10502154" cy="1298333"/>
          </a:xfrm>
        </p:spPr>
        <p:txBody>
          <a:bodyPr anchor="b">
            <a:noAutofit/>
          </a:bodyPr>
          <a:lstStyle>
            <a:lvl1pPr algn="l">
              <a:lnSpc>
                <a:spcPct val="90000"/>
              </a:lnSpc>
              <a:defRPr sz="7200">
                <a:solidFill>
                  <a:schemeClr val="tx1"/>
                </a:solidFill>
              </a:defRPr>
            </a:lvl1pPr>
          </a:lstStyle>
          <a:p>
            <a:r>
              <a:rPr lang="sv-SE"/>
              <a:t>Rubrik</a:t>
            </a:r>
          </a:p>
        </p:txBody>
      </p:sp>
      <p:sp>
        <p:nvSpPr>
          <p:cNvPr id="4" name="Platshållare för datum 3">
            <a:extLst>
              <a:ext uri="{FF2B5EF4-FFF2-40B4-BE49-F238E27FC236}">
                <a16:creationId xmlns:a16="http://schemas.microsoft.com/office/drawing/2014/main" id="{DE3C9C90-48B9-15C3-3CB2-7C1B3952EC50}"/>
              </a:ext>
            </a:extLst>
          </p:cNvPr>
          <p:cNvSpPr>
            <a:spLocks noGrp="1"/>
          </p:cNvSpPr>
          <p:nvPr>
            <p:ph type="dt" sz="half" idx="10"/>
          </p:nvPr>
        </p:nvSpPr>
        <p:spPr/>
        <p:txBody>
          <a:bodyPr/>
          <a:lstStyle>
            <a:lvl1pPr>
              <a:defRPr>
                <a:solidFill>
                  <a:schemeClr val="tx1"/>
                </a:solidFill>
              </a:defRPr>
            </a:lvl1pPr>
          </a:lstStyle>
          <a:p>
            <a:fld id="{3C9CDAC1-0A76-4CCB-B13B-CDEA79253170}" type="datetime1">
              <a:rPr lang="sv-SE" smtClean="0"/>
              <a:pPr/>
              <a:t>2024-04-23</a:t>
            </a:fld>
            <a:endParaRPr lang="sv-SE"/>
          </a:p>
        </p:txBody>
      </p:sp>
      <p:sp>
        <p:nvSpPr>
          <p:cNvPr id="5" name="Platshållare för sidfot 4">
            <a:extLst>
              <a:ext uri="{FF2B5EF4-FFF2-40B4-BE49-F238E27FC236}">
                <a16:creationId xmlns:a16="http://schemas.microsoft.com/office/drawing/2014/main" id="{545FE6CA-C330-0CAC-87C2-E345303B91DA}"/>
              </a:ext>
              <a:ext uri="{C183D7F6-B498-43B3-948B-1728B52AA6E4}">
                <adec:decorative xmlns:adec="http://schemas.microsoft.com/office/drawing/2017/decorative" val="1"/>
              </a:ext>
            </a:extLst>
          </p:cNvPr>
          <p:cNvSpPr>
            <a:spLocks noGrp="1"/>
          </p:cNvSpPr>
          <p:nvPr>
            <p:ph type="ftr" sz="quarter" idx="11"/>
          </p:nvPr>
        </p:nvSpPr>
        <p:spPr/>
        <p:txBody>
          <a:bodyPr/>
          <a:lstStyle>
            <a:lvl1pPr>
              <a:defRPr>
                <a:solidFill>
                  <a:schemeClr val="tx1"/>
                </a:solidFill>
              </a:defRPr>
            </a:lvl1pPr>
          </a:lstStyle>
          <a:p>
            <a:r>
              <a:rPr lang="sv-SE"/>
              <a:t>Sidfottext</a:t>
            </a:r>
          </a:p>
        </p:txBody>
      </p:sp>
      <p:sp>
        <p:nvSpPr>
          <p:cNvPr id="6" name="Platshållare för bildnummer 5">
            <a:extLst>
              <a:ext uri="{FF2B5EF4-FFF2-40B4-BE49-F238E27FC236}">
                <a16:creationId xmlns:a16="http://schemas.microsoft.com/office/drawing/2014/main" id="{D77B3C30-6165-380B-5C9A-71FB1AA9AE3C}"/>
              </a:ext>
              <a:ext uri="{C183D7F6-B498-43B3-948B-1728B52AA6E4}">
                <adec:decorative xmlns:adec="http://schemas.microsoft.com/office/drawing/2017/decorative" val="1"/>
              </a:ext>
            </a:extLst>
          </p:cNvPr>
          <p:cNvSpPr>
            <a:spLocks noGrp="1"/>
          </p:cNvSpPr>
          <p:nvPr>
            <p:ph type="sldNum" sz="quarter" idx="12"/>
          </p:nvPr>
        </p:nvSpPr>
        <p:spPr/>
        <p:txBody>
          <a:bodyPr/>
          <a:lstStyle>
            <a:lvl1pPr>
              <a:defRPr>
                <a:solidFill>
                  <a:schemeClr val="tx1"/>
                </a:solidFill>
              </a:defRPr>
            </a:lvl1pPr>
          </a:lstStyle>
          <a:p>
            <a:fld id="{0EA8761A-F05C-4F01-AE76-2EF79F772060}" type="slidenum">
              <a:rPr lang="sv-SE" smtClean="0"/>
              <a:pPr/>
              <a:t>‹#›</a:t>
            </a:fld>
            <a:endParaRPr lang="sv-SE"/>
          </a:p>
        </p:txBody>
      </p:sp>
      <p:sp>
        <p:nvSpPr>
          <p:cNvPr id="8" name="Platshållare för text 7" descr="Logotyp för Sveriges Kommuner och regioner.">
            <a:extLst>
              <a:ext uri="{FF2B5EF4-FFF2-40B4-BE49-F238E27FC236}">
                <a16:creationId xmlns:a16="http://schemas.microsoft.com/office/drawing/2014/main" id="{D785EB06-58C0-D0BF-FDAB-A51277B16979}"/>
              </a:ext>
              <a:ext uri="{C183D7F6-B498-43B3-948B-1728B52AA6E4}">
                <adec:decorative xmlns:adec="http://schemas.microsoft.com/office/drawing/2017/decorative" val="0"/>
              </a:ext>
            </a:extLst>
          </p:cNvPr>
          <p:cNvSpPr>
            <a:spLocks noGrp="1"/>
          </p:cNvSpPr>
          <p:nvPr>
            <p:ph type="body" sz="quarter" idx="14" hasCustomPrompt="1"/>
          </p:nvPr>
        </p:nvSpPr>
        <p:spPr>
          <a:xfrm>
            <a:off x="407892" y="311234"/>
            <a:ext cx="1332000" cy="551506"/>
          </a:xfrm>
          <a:blipFill>
            <a:blip r:embed="rId2"/>
            <a:stretch>
              <a:fillRect/>
            </a:stretch>
          </a:blipFill>
        </p:spPr>
        <p:txBody>
          <a:bodyPr/>
          <a:lstStyle>
            <a:lvl1pPr marL="0" indent="0">
              <a:buNone/>
              <a:defRPr>
                <a:solidFill>
                  <a:schemeClr val="tx1"/>
                </a:solidFill>
              </a:defRPr>
            </a:lvl1pPr>
          </a:lstStyle>
          <a:p>
            <a:pPr lvl="0"/>
            <a:r>
              <a:rPr lang="sv-SE"/>
              <a:t> </a:t>
            </a:r>
          </a:p>
        </p:txBody>
      </p:sp>
    </p:spTree>
    <p:extLst>
      <p:ext uri="{BB962C8B-B14F-4D97-AF65-F5344CB8AC3E}">
        <p14:creationId xmlns:p14="http://schemas.microsoft.com/office/powerpoint/2010/main" val="397783964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Avsnittsrubrik 1">
    <p:bg>
      <p:bgPr>
        <a:solidFill>
          <a:srgbClr val="F7F2EB"/>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E3F7DFE-A18E-4FEA-53A4-A81CDBD7997A}"/>
              </a:ext>
            </a:extLst>
          </p:cNvPr>
          <p:cNvSpPr>
            <a:spLocks noGrp="1"/>
          </p:cNvSpPr>
          <p:nvPr>
            <p:ph type="title" hasCustomPrompt="1"/>
          </p:nvPr>
        </p:nvSpPr>
        <p:spPr>
          <a:xfrm>
            <a:off x="838200" y="2759417"/>
            <a:ext cx="9557084" cy="1368000"/>
          </a:xfrm>
        </p:spPr>
        <p:txBody>
          <a:bodyPr anchor="b">
            <a:noAutofit/>
          </a:bodyPr>
          <a:lstStyle>
            <a:lvl1pPr>
              <a:defRPr sz="5600">
                <a:solidFill>
                  <a:schemeClr val="tx1"/>
                </a:solidFill>
              </a:defRPr>
            </a:lvl1pPr>
          </a:lstStyle>
          <a:p>
            <a:r>
              <a:rPr lang="sv-SE"/>
              <a:t>Rubrik</a:t>
            </a:r>
          </a:p>
        </p:txBody>
      </p:sp>
      <p:sp>
        <p:nvSpPr>
          <p:cNvPr id="3" name="Platshållare för text 2">
            <a:extLst>
              <a:ext uri="{FF2B5EF4-FFF2-40B4-BE49-F238E27FC236}">
                <a16:creationId xmlns:a16="http://schemas.microsoft.com/office/drawing/2014/main" id="{CF6DBD33-47E8-C6B6-4720-C8325F393A62}"/>
              </a:ext>
            </a:extLst>
          </p:cNvPr>
          <p:cNvSpPr>
            <a:spLocks noGrp="1"/>
          </p:cNvSpPr>
          <p:nvPr>
            <p:ph type="body" idx="1" hasCustomPrompt="1"/>
          </p:nvPr>
        </p:nvSpPr>
        <p:spPr>
          <a:xfrm>
            <a:off x="831849" y="4165507"/>
            <a:ext cx="9562862" cy="924768"/>
          </a:xfrm>
        </p:spPr>
        <p:txBody>
          <a:bodyPr>
            <a:noAutofit/>
          </a:bodyPr>
          <a:lstStyle>
            <a:lvl1pPr marL="0" indent="0">
              <a:buNone/>
              <a:defRPr sz="2400" b="0" i="0">
                <a:solidFill>
                  <a:schemeClr val="tx1"/>
                </a:solidFill>
                <a:latin typeface="AvenirNext LT Pro Regular" panose="020B0504020202020204" pitchFamily="34" charset="77"/>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dirty="0"/>
              <a:t>Underrubrik</a:t>
            </a:r>
          </a:p>
        </p:txBody>
      </p:sp>
      <p:sp>
        <p:nvSpPr>
          <p:cNvPr id="4" name="Platshållare för datum 3">
            <a:extLst>
              <a:ext uri="{FF2B5EF4-FFF2-40B4-BE49-F238E27FC236}">
                <a16:creationId xmlns:a16="http://schemas.microsoft.com/office/drawing/2014/main" id="{8BB4A272-7EEE-3056-FF2E-348D0771628D}"/>
              </a:ext>
              <a:ext uri="{C183D7F6-B498-43B3-948B-1728B52AA6E4}">
                <adec:decorative xmlns:adec="http://schemas.microsoft.com/office/drawing/2017/decorative" val="1"/>
              </a:ext>
            </a:extLst>
          </p:cNvPr>
          <p:cNvSpPr>
            <a:spLocks noGrp="1"/>
          </p:cNvSpPr>
          <p:nvPr>
            <p:ph type="dt" sz="half" idx="10"/>
          </p:nvPr>
        </p:nvSpPr>
        <p:spPr/>
        <p:txBody>
          <a:bodyPr/>
          <a:lstStyle>
            <a:lvl1pPr>
              <a:defRPr>
                <a:solidFill>
                  <a:schemeClr val="tx1"/>
                </a:solidFill>
              </a:defRPr>
            </a:lvl1pPr>
          </a:lstStyle>
          <a:p>
            <a:fld id="{6E9020EF-984C-486A-898E-1ED7325E1C64}" type="datetime1">
              <a:rPr lang="sv-SE" smtClean="0"/>
              <a:pPr/>
              <a:t>2024-04-23</a:t>
            </a:fld>
            <a:endParaRPr lang="sv-SE" dirty="0"/>
          </a:p>
        </p:txBody>
      </p:sp>
      <p:sp>
        <p:nvSpPr>
          <p:cNvPr id="5" name="Platshållare för sidfot 4">
            <a:extLst>
              <a:ext uri="{FF2B5EF4-FFF2-40B4-BE49-F238E27FC236}">
                <a16:creationId xmlns:a16="http://schemas.microsoft.com/office/drawing/2014/main" id="{C9C1C9E2-AC37-7C71-50C6-F971E7D83C35}"/>
              </a:ext>
              <a:ext uri="{C183D7F6-B498-43B3-948B-1728B52AA6E4}">
                <adec:decorative xmlns:adec="http://schemas.microsoft.com/office/drawing/2017/decorative" val="1"/>
              </a:ext>
            </a:extLst>
          </p:cNvPr>
          <p:cNvSpPr>
            <a:spLocks noGrp="1"/>
          </p:cNvSpPr>
          <p:nvPr>
            <p:ph type="ftr" sz="quarter" idx="11"/>
          </p:nvPr>
        </p:nvSpPr>
        <p:spPr/>
        <p:txBody>
          <a:bodyPr/>
          <a:lstStyle>
            <a:lvl1pPr>
              <a:defRPr>
                <a:solidFill>
                  <a:schemeClr val="tx1"/>
                </a:solidFill>
              </a:defRPr>
            </a:lvl1pPr>
          </a:lstStyle>
          <a:p>
            <a:r>
              <a:rPr lang="sv-SE"/>
              <a:t>Sidfottext</a:t>
            </a:r>
          </a:p>
        </p:txBody>
      </p:sp>
      <p:sp>
        <p:nvSpPr>
          <p:cNvPr id="6" name="Platshållare för bildnummer 5">
            <a:extLst>
              <a:ext uri="{FF2B5EF4-FFF2-40B4-BE49-F238E27FC236}">
                <a16:creationId xmlns:a16="http://schemas.microsoft.com/office/drawing/2014/main" id="{7B8A942B-B1EB-55EA-A1BF-0EAAA0507ECC}"/>
              </a:ext>
              <a:ext uri="{C183D7F6-B498-43B3-948B-1728B52AA6E4}">
                <adec:decorative xmlns:adec="http://schemas.microsoft.com/office/drawing/2017/decorative" val="1"/>
              </a:ext>
            </a:extLst>
          </p:cNvPr>
          <p:cNvSpPr>
            <a:spLocks noGrp="1"/>
          </p:cNvSpPr>
          <p:nvPr>
            <p:ph type="sldNum" sz="quarter" idx="12"/>
          </p:nvPr>
        </p:nvSpPr>
        <p:spPr/>
        <p:txBody>
          <a:bodyPr/>
          <a:lstStyle>
            <a:lvl1pPr>
              <a:defRPr>
                <a:solidFill>
                  <a:schemeClr val="tx1"/>
                </a:solidFill>
              </a:defRPr>
            </a:lvl1pPr>
          </a:lstStyle>
          <a:p>
            <a:fld id="{0EA8761A-F05C-4F01-AE76-2EF79F772060}" type="slidenum">
              <a:rPr lang="sv-SE" smtClean="0"/>
              <a:pPr/>
              <a:t>‹#›</a:t>
            </a:fld>
            <a:endParaRPr lang="sv-SE"/>
          </a:p>
        </p:txBody>
      </p:sp>
    </p:spTree>
    <p:extLst>
      <p:ext uri="{BB962C8B-B14F-4D97-AF65-F5344CB8AC3E}">
        <p14:creationId xmlns:p14="http://schemas.microsoft.com/office/powerpoint/2010/main" val="65581298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Avsnittsrubrik 2">
    <p:bg>
      <p:bgPr>
        <a:solidFill>
          <a:srgbClr val="F7F2EB"/>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E3F7DFE-A18E-4FEA-53A4-A81CDBD7997A}"/>
              </a:ext>
            </a:extLst>
          </p:cNvPr>
          <p:cNvSpPr>
            <a:spLocks noGrp="1"/>
          </p:cNvSpPr>
          <p:nvPr>
            <p:ph type="title" hasCustomPrompt="1"/>
          </p:nvPr>
        </p:nvSpPr>
        <p:spPr>
          <a:xfrm>
            <a:off x="838200" y="1981999"/>
            <a:ext cx="5701553" cy="2145418"/>
          </a:xfrm>
        </p:spPr>
        <p:txBody>
          <a:bodyPr anchor="b">
            <a:noAutofit/>
          </a:bodyPr>
          <a:lstStyle>
            <a:lvl1pPr>
              <a:defRPr sz="5600">
                <a:solidFill>
                  <a:schemeClr val="tx1"/>
                </a:solidFill>
              </a:defRPr>
            </a:lvl1pPr>
          </a:lstStyle>
          <a:p>
            <a:r>
              <a:rPr lang="sv-SE"/>
              <a:t>Rubrik</a:t>
            </a:r>
          </a:p>
        </p:txBody>
      </p:sp>
      <p:sp>
        <p:nvSpPr>
          <p:cNvPr id="3" name="Platshållare för text 2">
            <a:extLst>
              <a:ext uri="{FF2B5EF4-FFF2-40B4-BE49-F238E27FC236}">
                <a16:creationId xmlns:a16="http://schemas.microsoft.com/office/drawing/2014/main" id="{CF6DBD33-47E8-C6B6-4720-C8325F393A62}"/>
              </a:ext>
            </a:extLst>
          </p:cNvPr>
          <p:cNvSpPr>
            <a:spLocks noGrp="1"/>
          </p:cNvSpPr>
          <p:nvPr>
            <p:ph type="body" idx="1" hasCustomPrompt="1"/>
          </p:nvPr>
        </p:nvSpPr>
        <p:spPr>
          <a:xfrm>
            <a:off x="831849" y="4165507"/>
            <a:ext cx="5707904" cy="924768"/>
          </a:xfrm>
        </p:spPr>
        <p:txBody>
          <a:bodyPr>
            <a:noAutofit/>
          </a:bodyPr>
          <a:lstStyle>
            <a:lvl1pPr marL="0" indent="0">
              <a:buNone/>
              <a:defRPr sz="2400" b="0" i="0">
                <a:solidFill>
                  <a:schemeClr val="tx1"/>
                </a:solidFill>
                <a:latin typeface="AvenirNext LT Pro Regular" panose="020B0504020202020204" pitchFamily="34" charset="77"/>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dirty="0"/>
              <a:t>Underrubrik</a:t>
            </a:r>
          </a:p>
        </p:txBody>
      </p:sp>
      <p:sp>
        <p:nvSpPr>
          <p:cNvPr id="4" name="Platshållare för datum 3">
            <a:extLst>
              <a:ext uri="{FF2B5EF4-FFF2-40B4-BE49-F238E27FC236}">
                <a16:creationId xmlns:a16="http://schemas.microsoft.com/office/drawing/2014/main" id="{8BB4A272-7EEE-3056-FF2E-348D0771628D}"/>
              </a:ext>
              <a:ext uri="{C183D7F6-B498-43B3-948B-1728B52AA6E4}">
                <adec:decorative xmlns:adec="http://schemas.microsoft.com/office/drawing/2017/decorative" val="1"/>
              </a:ext>
            </a:extLst>
          </p:cNvPr>
          <p:cNvSpPr>
            <a:spLocks noGrp="1"/>
          </p:cNvSpPr>
          <p:nvPr>
            <p:ph type="dt" sz="half" idx="10"/>
          </p:nvPr>
        </p:nvSpPr>
        <p:spPr/>
        <p:txBody>
          <a:bodyPr/>
          <a:lstStyle>
            <a:lvl1pPr>
              <a:defRPr>
                <a:solidFill>
                  <a:schemeClr val="tx1"/>
                </a:solidFill>
              </a:defRPr>
            </a:lvl1pPr>
          </a:lstStyle>
          <a:p>
            <a:fld id="{58E89344-CD34-4286-AAC5-3EF9AF06EAFC}" type="datetime1">
              <a:rPr lang="sv-SE" smtClean="0"/>
              <a:pPr/>
              <a:t>2024-04-23</a:t>
            </a:fld>
            <a:endParaRPr lang="sv-SE"/>
          </a:p>
        </p:txBody>
      </p:sp>
      <p:sp>
        <p:nvSpPr>
          <p:cNvPr id="5" name="Platshållare för sidfot 4">
            <a:extLst>
              <a:ext uri="{FF2B5EF4-FFF2-40B4-BE49-F238E27FC236}">
                <a16:creationId xmlns:a16="http://schemas.microsoft.com/office/drawing/2014/main" id="{C9C1C9E2-AC37-7C71-50C6-F971E7D83C35}"/>
              </a:ext>
              <a:ext uri="{C183D7F6-B498-43B3-948B-1728B52AA6E4}">
                <adec:decorative xmlns:adec="http://schemas.microsoft.com/office/drawing/2017/decorative" val="1"/>
              </a:ext>
            </a:extLst>
          </p:cNvPr>
          <p:cNvSpPr>
            <a:spLocks noGrp="1"/>
          </p:cNvSpPr>
          <p:nvPr>
            <p:ph type="ftr" sz="quarter" idx="11"/>
          </p:nvPr>
        </p:nvSpPr>
        <p:spPr/>
        <p:txBody>
          <a:bodyPr/>
          <a:lstStyle>
            <a:lvl1pPr>
              <a:defRPr>
                <a:solidFill>
                  <a:schemeClr val="tx1"/>
                </a:solidFill>
              </a:defRPr>
            </a:lvl1pPr>
          </a:lstStyle>
          <a:p>
            <a:r>
              <a:rPr lang="sv-SE"/>
              <a:t>Sidfottext</a:t>
            </a:r>
          </a:p>
        </p:txBody>
      </p:sp>
      <p:sp>
        <p:nvSpPr>
          <p:cNvPr id="6" name="Platshållare för bildnummer 5">
            <a:extLst>
              <a:ext uri="{FF2B5EF4-FFF2-40B4-BE49-F238E27FC236}">
                <a16:creationId xmlns:a16="http://schemas.microsoft.com/office/drawing/2014/main" id="{7B8A942B-B1EB-55EA-A1BF-0EAAA0507ECC}"/>
              </a:ext>
              <a:ext uri="{C183D7F6-B498-43B3-948B-1728B52AA6E4}">
                <adec:decorative xmlns:adec="http://schemas.microsoft.com/office/drawing/2017/decorative" val="1"/>
              </a:ext>
            </a:extLst>
          </p:cNvPr>
          <p:cNvSpPr>
            <a:spLocks noGrp="1"/>
          </p:cNvSpPr>
          <p:nvPr>
            <p:ph type="sldNum" sz="quarter" idx="12"/>
          </p:nvPr>
        </p:nvSpPr>
        <p:spPr/>
        <p:txBody>
          <a:bodyPr/>
          <a:lstStyle>
            <a:lvl1pPr>
              <a:defRPr>
                <a:solidFill>
                  <a:schemeClr val="tx1"/>
                </a:solidFill>
              </a:defRPr>
            </a:lvl1pPr>
          </a:lstStyle>
          <a:p>
            <a:fld id="{0EA8761A-F05C-4F01-AE76-2EF79F772060}" type="slidenum">
              <a:rPr lang="sv-SE" smtClean="0"/>
              <a:pPr/>
              <a:t>‹#›</a:t>
            </a:fld>
            <a:endParaRPr lang="sv-SE"/>
          </a:p>
        </p:txBody>
      </p:sp>
    </p:spTree>
    <p:extLst>
      <p:ext uri="{BB962C8B-B14F-4D97-AF65-F5344CB8AC3E}">
        <p14:creationId xmlns:p14="http://schemas.microsoft.com/office/powerpoint/2010/main" val="720894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Rubrikbild 3">
    <p:bg>
      <p:bgPr>
        <a:solidFill>
          <a:srgbClr val="DFEFEB"/>
        </a:solidFill>
        <a:effectLst/>
      </p:bgPr>
    </p:bg>
    <p:spTree>
      <p:nvGrpSpPr>
        <p:cNvPr id="1" name=""/>
        <p:cNvGrpSpPr/>
        <p:nvPr/>
      </p:nvGrpSpPr>
      <p:grpSpPr>
        <a:xfrm>
          <a:off x="0" y="0"/>
          <a:ext cx="0" cy="0"/>
          <a:chOff x="0" y="0"/>
          <a:chExt cx="0" cy="0"/>
        </a:xfrm>
      </p:grpSpPr>
      <p:sp>
        <p:nvSpPr>
          <p:cNvPr id="7" name="Platshållare för bild 9">
            <a:extLst>
              <a:ext uri="{FF2B5EF4-FFF2-40B4-BE49-F238E27FC236}">
                <a16:creationId xmlns:a16="http://schemas.microsoft.com/office/drawing/2014/main" id="{6CD2122F-CB4F-991C-F85D-DF70FE94A120}"/>
              </a:ext>
            </a:extLst>
          </p:cNvPr>
          <p:cNvSpPr>
            <a:spLocks noGrp="1"/>
          </p:cNvSpPr>
          <p:nvPr>
            <p:ph type="pic" sz="quarter" idx="13"/>
          </p:nvPr>
        </p:nvSpPr>
        <p:spPr>
          <a:xfrm>
            <a:off x="0" y="0"/>
            <a:ext cx="12192000" cy="6858000"/>
          </a:xfrm>
        </p:spPr>
        <p:txBody>
          <a:bodyPr/>
          <a:lstStyle>
            <a:lvl1pPr marL="0" indent="0" algn="ctr">
              <a:buNone/>
              <a:defRPr sz="1100">
                <a:solidFill>
                  <a:schemeClr val="bg1"/>
                </a:solidFill>
              </a:defRPr>
            </a:lvl1pPr>
          </a:lstStyle>
          <a:p>
            <a:r>
              <a:rPr lang="sv-SE"/>
              <a:t>Klicka på ikonen för att lägga till en bild</a:t>
            </a:r>
          </a:p>
        </p:txBody>
      </p:sp>
      <p:sp>
        <p:nvSpPr>
          <p:cNvPr id="2" name="Rubrik 1">
            <a:extLst>
              <a:ext uri="{FF2B5EF4-FFF2-40B4-BE49-F238E27FC236}">
                <a16:creationId xmlns:a16="http://schemas.microsoft.com/office/drawing/2014/main" id="{9DB6A715-7938-A270-CE32-504E536F8D83}"/>
              </a:ext>
            </a:extLst>
          </p:cNvPr>
          <p:cNvSpPr>
            <a:spLocks noGrp="1"/>
          </p:cNvSpPr>
          <p:nvPr>
            <p:ph type="ctrTitle" hasCustomPrompt="1"/>
          </p:nvPr>
        </p:nvSpPr>
        <p:spPr>
          <a:xfrm>
            <a:off x="838198" y="3532910"/>
            <a:ext cx="10502154" cy="1298333"/>
          </a:xfrm>
        </p:spPr>
        <p:txBody>
          <a:bodyPr anchor="b">
            <a:noAutofit/>
          </a:bodyPr>
          <a:lstStyle>
            <a:lvl1pPr algn="l">
              <a:lnSpc>
                <a:spcPct val="90000"/>
              </a:lnSpc>
              <a:defRPr sz="7200">
                <a:solidFill>
                  <a:schemeClr val="bg1"/>
                </a:solidFill>
              </a:defRPr>
            </a:lvl1pPr>
          </a:lstStyle>
          <a:p>
            <a:r>
              <a:rPr lang="sv-SE" dirty="0"/>
              <a:t>Rubrik</a:t>
            </a:r>
          </a:p>
        </p:txBody>
      </p:sp>
      <p:sp>
        <p:nvSpPr>
          <p:cNvPr id="4" name="Platshållare för datum 3">
            <a:extLst>
              <a:ext uri="{FF2B5EF4-FFF2-40B4-BE49-F238E27FC236}">
                <a16:creationId xmlns:a16="http://schemas.microsoft.com/office/drawing/2014/main" id="{DE3C9C90-48B9-15C3-3CB2-7C1B3952EC50}"/>
              </a:ext>
            </a:extLst>
          </p:cNvPr>
          <p:cNvSpPr>
            <a:spLocks noGrp="1"/>
          </p:cNvSpPr>
          <p:nvPr>
            <p:ph type="dt" sz="half" idx="10"/>
          </p:nvPr>
        </p:nvSpPr>
        <p:spPr/>
        <p:txBody>
          <a:bodyPr/>
          <a:lstStyle>
            <a:lvl1pPr>
              <a:defRPr>
                <a:solidFill>
                  <a:schemeClr val="bg1"/>
                </a:solidFill>
              </a:defRPr>
            </a:lvl1pPr>
          </a:lstStyle>
          <a:p>
            <a:fld id="{3C9CDAC1-0A76-4CCB-B13B-CDEA79253170}" type="datetime1">
              <a:rPr lang="sv-SE" smtClean="0"/>
              <a:pPr/>
              <a:t>2024-04-23</a:t>
            </a:fld>
            <a:endParaRPr lang="sv-SE"/>
          </a:p>
        </p:txBody>
      </p:sp>
      <p:sp>
        <p:nvSpPr>
          <p:cNvPr id="5" name="Platshållare för sidfot 4">
            <a:extLst>
              <a:ext uri="{FF2B5EF4-FFF2-40B4-BE49-F238E27FC236}">
                <a16:creationId xmlns:a16="http://schemas.microsoft.com/office/drawing/2014/main" id="{545FE6CA-C330-0CAC-87C2-E345303B91DA}"/>
              </a:ext>
              <a:ext uri="{C183D7F6-B498-43B3-948B-1728B52AA6E4}">
                <adec:decorative xmlns:adec="http://schemas.microsoft.com/office/drawing/2017/decorative" val="1"/>
              </a:ext>
            </a:extLst>
          </p:cNvPr>
          <p:cNvSpPr>
            <a:spLocks noGrp="1"/>
          </p:cNvSpPr>
          <p:nvPr>
            <p:ph type="ftr" sz="quarter" idx="11"/>
          </p:nvPr>
        </p:nvSpPr>
        <p:spPr/>
        <p:txBody>
          <a:bodyPr/>
          <a:lstStyle>
            <a:lvl1pPr>
              <a:defRPr>
                <a:solidFill>
                  <a:schemeClr val="bg1"/>
                </a:solidFill>
              </a:defRPr>
            </a:lvl1pPr>
          </a:lstStyle>
          <a:p>
            <a:r>
              <a:rPr lang="sv-SE"/>
              <a:t>Sidfottext</a:t>
            </a:r>
          </a:p>
        </p:txBody>
      </p:sp>
      <p:sp>
        <p:nvSpPr>
          <p:cNvPr id="6" name="Platshållare för bildnummer 5">
            <a:extLst>
              <a:ext uri="{FF2B5EF4-FFF2-40B4-BE49-F238E27FC236}">
                <a16:creationId xmlns:a16="http://schemas.microsoft.com/office/drawing/2014/main" id="{D77B3C30-6165-380B-5C9A-71FB1AA9AE3C}"/>
              </a:ext>
              <a:ext uri="{C183D7F6-B498-43B3-948B-1728B52AA6E4}">
                <adec:decorative xmlns:adec="http://schemas.microsoft.com/office/drawing/2017/decorative" val="1"/>
              </a:ext>
            </a:extLst>
          </p:cNvPr>
          <p:cNvSpPr>
            <a:spLocks noGrp="1"/>
          </p:cNvSpPr>
          <p:nvPr>
            <p:ph type="sldNum" sz="quarter" idx="12"/>
          </p:nvPr>
        </p:nvSpPr>
        <p:spPr/>
        <p:txBody>
          <a:bodyPr/>
          <a:lstStyle>
            <a:lvl1pPr>
              <a:defRPr>
                <a:solidFill>
                  <a:schemeClr val="bg1"/>
                </a:solidFill>
              </a:defRPr>
            </a:lvl1pPr>
          </a:lstStyle>
          <a:p>
            <a:fld id="{0EA8761A-F05C-4F01-AE76-2EF79F772060}" type="slidenum">
              <a:rPr lang="sv-SE" smtClean="0"/>
              <a:pPr/>
              <a:t>‹#›</a:t>
            </a:fld>
            <a:endParaRPr lang="sv-SE"/>
          </a:p>
        </p:txBody>
      </p:sp>
      <p:sp>
        <p:nvSpPr>
          <p:cNvPr id="8" name="Platshållare för text 10" descr="Logotyp för Sveriges kommuner och regioner.">
            <a:extLst>
              <a:ext uri="{FF2B5EF4-FFF2-40B4-BE49-F238E27FC236}">
                <a16:creationId xmlns:a16="http://schemas.microsoft.com/office/drawing/2014/main" id="{17796FAB-5CC3-0E60-5B43-A3F801C342E1}"/>
              </a:ext>
              <a:ext uri="{C183D7F6-B498-43B3-948B-1728B52AA6E4}">
                <adec:decorative xmlns:adec="http://schemas.microsoft.com/office/drawing/2017/decorative" val="0"/>
              </a:ext>
            </a:extLst>
          </p:cNvPr>
          <p:cNvSpPr>
            <a:spLocks noGrp="1"/>
          </p:cNvSpPr>
          <p:nvPr>
            <p:ph type="body" sz="quarter" idx="14" hasCustomPrompt="1"/>
          </p:nvPr>
        </p:nvSpPr>
        <p:spPr>
          <a:xfrm>
            <a:off x="407892" y="311234"/>
            <a:ext cx="1332000" cy="551506"/>
          </a:xfrm>
          <a:blipFill>
            <a:blip r:embed="rId2"/>
            <a:stretch>
              <a:fillRect/>
            </a:stretch>
          </a:blipFill>
        </p:spPr>
        <p:txBody>
          <a:bodyPr/>
          <a:lstStyle>
            <a:lvl1pPr marL="0" indent="0">
              <a:buNone/>
              <a:defRPr>
                <a:solidFill>
                  <a:schemeClr val="bg1"/>
                </a:solidFill>
              </a:defRPr>
            </a:lvl1pPr>
          </a:lstStyle>
          <a:p>
            <a:pPr lvl="0"/>
            <a:r>
              <a:rPr lang="sv-SE"/>
              <a:t> </a:t>
            </a:r>
          </a:p>
        </p:txBody>
      </p:sp>
    </p:spTree>
    <p:extLst>
      <p:ext uri="{BB962C8B-B14F-4D97-AF65-F5344CB8AC3E}">
        <p14:creationId xmlns:p14="http://schemas.microsoft.com/office/powerpoint/2010/main" val="127991481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Rubrik och bild">
    <p:bg>
      <p:bgPr>
        <a:solidFill>
          <a:srgbClr val="F7F2EB"/>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DBE40FD-2325-BF40-48CC-B1A8DF4CA2A7}"/>
              </a:ext>
            </a:extLst>
          </p:cNvPr>
          <p:cNvSpPr>
            <a:spLocks noGrp="1"/>
          </p:cNvSpPr>
          <p:nvPr>
            <p:ph type="title" hasCustomPrompt="1"/>
          </p:nvPr>
        </p:nvSpPr>
        <p:spPr>
          <a:xfrm>
            <a:off x="839788" y="2496677"/>
            <a:ext cx="4860396" cy="1237130"/>
          </a:xfrm>
        </p:spPr>
        <p:txBody>
          <a:bodyPr anchor="t">
            <a:noAutofit/>
          </a:bodyPr>
          <a:lstStyle>
            <a:lvl1pPr>
              <a:defRPr sz="5600">
                <a:solidFill>
                  <a:schemeClr val="tx1"/>
                </a:solidFill>
              </a:defRPr>
            </a:lvl1pPr>
          </a:lstStyle>
          <a:p>
            <a:r>
              <a:rPr lang="sv-SE" dirty="0"/>
              <a:t>Rubrik</a:t>
            </a:r>
          </a:p>
        </p:txBody>
      </p:sp>
      <p:sp>
        <p:nvSpPr>
          <p:cNvPr id="3" name="Platshållare för bild 2">
            <a:extLst>
              <a:ext uri="{FF2B5EF4-FFF2-40B4-BE49-F238E27FC236}">
                <a16:creationId xmlns:a16="http://schemas.microsoft.com/office/drawing/2014/main" id="{343804D4-A302-E55B-9C5B-E03AE864B563}"/>
              </a:ext>
            </a:extLst>
          </p:cNvPr>
          <p:cNvSpPr>
            <a:spLocks noGrp="1"/>
          </p:cNvSpPr>
          <p:nvPr>
            <p:ph type="pic" idx="1"/>
          </p:nvPr>
        </p:nvSpPr>
        <p:spPr>
          <a:xfrm>
            <a:off x="6096000" y="376890"/>
            <a:ext cx="5715000" cy="6104219"/>
          </a:xfrm>
        </p:spPr>
        <p:txBody>
          <a:bodyPr>
            <a:normAutofit/>
          </a:bodyPr>
          <a:lstStyle>
            <a:lvl1pPr marL="0" indent="0" algn="ctr">
              <a:buNone/>
              <a:defRPr sz="11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5" name="Platshållare för datum 4">
            <a:extLst>
              <a:ext uri="{FF2B5EF4-FFF2-40B4-BE49-F238E27FC236}">
                <a16:creationId xmlns:a16="http://schemas.microsoft.com/office/drawing/2014/main" id="{18BCE5F6-72BA-0BCE-9D1D-210EFAEAE6A7}"/>
              </a:ext>
              <a:ext uri="{C183D7F6-B498-43B3-948B-1728B52AA6E4}">
                <adec:decorative xmlns:adec="http://schemas.microsoft.com/office/drawing/2017/decorative" val="1"/>
              </a:ext>
            </a:extLst>
          </p:cNvPr>
          <p:cNvSpPr>
            <a:spLocks noGrp="1"/>
          </p:cNvSpPr>
          <p:nvPr>
            <p:ph type="dt" sz="half" idx="10"/>
          </p:nvPr>
        </p:nvSpPr>
        <p:spPr/>
        <p:txBody>
          <a:bodyPr/>
          <a:lstStyle>
            <a:lvl1pPr>
              <a:defRPr>
                <a:solidFill>
                  <a:schemeClr val="tx1"/>
                </a:solidFill>
              </a:defRPr>
            </a:lvl1pPr>
          </a:lstStyle>
          <a:p>
            <a:fld id="{08652C4B-B8AE-4DA5-BC52-342EBCBE08BA}" type="datetime1">
              <a:rPr lang="sv-SE" smtClean="0"/>
              <a:pPr/>
              <a:t>2024-04-23</a:t>
            </a:fld>
            <a:endParaRPr lang="sv-SE" dirty="0"/>
          </a:p>
        </p:txBody>
      </p:sp>
      <p:sp>
        <p:nvSpPr>
          <p:cNvPr id="6" name="Platshållare för sidfot 5">
            <a:extLst>
              <a:ext uri="{FF2B5EF4-FFF2-40B4-BE49-F238E27FC236}">
                <a16:creationId xmlns:a16="http://schemas.microsoft.com/office/drawing/2014/main" id="{BA60F41B-C4ED-8C07-3401-0E1758FCAF8A}"/>
              </a:ext>
              <a:ext uri="{C183D7F6-B498-43B3-948B-1728B52AA6E4}">
                <adec:decorative xmlns:adec="http://schemas.microsoft.com/office/drawing/2017/decorative" val="1"/>
              </a:ext>
            </a:extLst>
          </p:cNvPr>
          <p:cNvSpPr>
            <a:spLocks noGrp="1"/>
          </p:cNvSpPr>
          <p:nvPr>
            <p:ph type="ftr" sz="quarter" idx="11"/>
          </p:nvPr>
        </p:nvSpPr>
        <p:spPr/>
        <p:txBody>
          <a:bodyPr/>
          <a:lstStyle>
            <a:lvl1pPr>
              <a:defRPr>
                <a:solidFill>
                  <a:schemeClr val="tx1"/>
                </a:solidFill>
              </a:defRPr>
            </a:lvl1pPr>
          </a:lstStyle>
          <a:p>
            <a:r>
              <a:rPr lang="sv-SE"/>
              <a:t>Sidfottext</a:t>
            </a:r>
          </a:p>
        </p:txBody>
      </p:sp>
      <p:sp>
        <p:nvSpPr>
          <p:cNvPr id="7" name="Platshållare för bildnummer 6">
            <a:extLst>
              <a:ext uri="{FF2B5EF4-FFF2-40B4-BE49-F238E27FC236}">
                <a16:creationId xmlns:a16="http://schemas.microsoft.com/office/drawing/2014/main" id="{45AC636A-9B62-AC75-614D-850098111644}"/>
              </a:ext>
              <a:ext uri="{C183D7F6-B498-43B3-948B-1728B52AA6E4}">
                <adec:decorative xmlns:adec="http://schemas.microsoft.com/office/drawing/2017/decorative" val="1"/>
              </a:ext>
            </a:extLst>
          </p:cNvPr>
          <p:cNvSpPr>
            <a:spLocks noGrp="1"/>
          </p:cNvSpPr>
          <p:nvPr>
            <p:ph type="sldNum" sz="quarter" idx="12"/>
          </p:nvPr>
        </p:nvSpPr>
        <p:spPr/>
        <p:txBody>
          <a:bodyPr/>
          <a:lstStyle>
            <a:lvl1pPr>
              <a:defRPr>
                <a:solidFill>
                  <a:schemeClr val="tx1"/>
                </a:solidFill>
              </a:defRPr>
            </a:lvl1pPr>
          </a:lstStyle>
          <a:p>
            <a:fld id="{0EA8761A-F05C-4F01-AE76-2EF79F772060}" type="slidenum">
              <a:rPr lang="sv-SE" smtClean="0"/>
              <a:pPr/>
              <a:t>‹#›</a:t>
            </a:fld>
            <a:endParaRPr lang="sv-SE"/>
          </a:p>
        </p:txBody>
      </p:sp>
    </p:spTree>
    <p:extLst>
      <p:ext uri="{BB962C8B-B14F-4D97-AF65-F5344CB8AC3E}">
        <p14:creationId xmlns:p14="http://schemas.microsoft.com/office/powerpoint/2010/main" val="44765987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Rubrik och utfallande bild">
    <p:bg>
      <p:bgPr>
        <a:solidFill>
          <a:srgbClr val="F7F2EB"/>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DBE40FD-2325-BF40-48CC-B1A8DF4CA2A7}"/>
              </a:ext>
            </a:extLst>
          </p:cNvPr>
          <p:cNvSpPr>
            <a:spLocks noGrp="1"/>
          </p:cNvSpPr>
          <p:nvPr>
            <p:ph type="title" hasCustomPrompt="1"/>
          </p:nvPr>
        </p:nvSpPr>
        <p:spPr>
          <a:xfrm>
            <a:off x="839788" y="2496677"/>
            <a:ext cx="4860396" cy="1237130"/>
          </a:xfrm>
        </p:spPr>
        <p:txBody>
          <a:bodyPr anchor="t">
            <a:noAutofit/>
          </a:bodyPr>
          <a:lstStyle>
            <a:lvl1pPr>
              <a:defRPr sz="5600">
                <a:solidFill>
                  <a:schemeClr val="tx1"/>
                </a:solidFill>
              </a:defRPr>
            </a:lvl1pPr>
          </a:lstStyle>
          <a:p>
            <a:r>
              <a:rPr lang="sv-SE" dirty="0"/>
              <a:t>Rubrik</a:t>
            </a:r>
          </a:p>
        </p:txBody>
      </p:sp>
      <p:sp>
        <p:nvSpPr>
          <p:cNvPr id="3" name="Platshållare för bild 2">
            <a:extLst>
              <a:ext uri="{FF2B5EF4-FFF2-40B4-BE49-F238E27FC236}">
                <a16:creationId xmlns:a16="http://schemas.microsoft.com/office/drawing/2014/main" id="{343804D4-A302-E55B-9C5B-E03AE864B563}"/>
              </a:ext>
            </a:extLst>
          </p:cNvPr>
          <p:cNvSpPr>
            <a:spLocks noGrp="1"/>
          </p:cNvSpPr>
          <p:nvPr>
            <p:ph type="pic" idx="1"/>
          </p:nvPr>
        </p:nvSpPr>
        <p:spPr>
          <a:xfrm>
            <a:off x="6096000" y="0"/>
            <a:ext cx="6096000" cy="6858000"/>
          </a:xfrm>
        </p:spPr>
        <p:txBody>
          <a:bodyPr>
            <a:normAutofit/>
          </a:bodyPr>
          <a:lstStyle>
            <a:lvl1pPr marL="0" indent="0" algn="ctr">
              <a:buNone/>
              <a:defRPr sz="11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5" name="Platshållare för datum 4">
            <a:extLst>
              <a:ext uri="{FF2B5EF4-FFF2-40B4-BE49-F238E27FC236}">
                <a16:creationId xmlns:a16="http://schemas.microsoft.com/office/drawing/2014/main" id="{18BCE5F6-72BA-0BCE-9D1D-210EFAEAE6A7}"/>
              </a:ext>
              <a:ext uri="{C183D7F6-B498-43B3-948B-1728B52AA6E4}">
                <adec:decorative xmlns:adec="http://schemas.microsoft.com/office/drawing/2017/decorative" val="1"/>
              </a:ext>
            </a:extLst>
          </p:cNvPr>
          <p:cNvSpPr>
            <a:spLocks noGrp="1"/>
          </p:cNvSpPr>
          <p:nvPr>
            <p:ph type="dt" sz="half" idx="10"/>
          </p:nvPr>
        </p:nvSpPr>
        <p:spPr/>
        <p:txBody>
          <a:bodyPr/>
          <a:lstStyle>
            <a:lvl1pPr>
              <a:defRPr>
                <a:solidFill>
                  <a:schemeClr val="tx1"/>
                </a:solidFill>
              </a:defRPr>
            </a:lvl1pPr>
          </a:lstStyle>
          <a:p>
            <a:fld id="{5D05FCD3-3492-4FFB-A5C1-DA3BA36D4976}" type="datetime1">
              <a:rPr lang="sv-SE" smtClean="0"/>
              <a:pPr/>
              <a:t>2024-04-23</a:t>
            </a:fld>
            <a:endParaRPr lang="sv-SE"/>
          </a:p>
        </p:txBody>
      </p:sp>
      <p:sp>
        <p:nvSpPr>
          <p:cNvPr id="6" name="Platshållare för sidfot 5">
            <a:extLst>
              <a:ext uri="{FF2B5EF4-FFF2-40B4-BE49-F238E27FC236}">
                <a16:creationId xmlns:a16="http://schemas.microsoft.com/office/drawing/2014/main" id="{BA60F41B-C4ED-8C07-3401-0E1758FCAF8A}"/>
              </a:ext>
              <a:ext uri="{C183D7F6-B498-43B3-948B-1728B52AA6E4}">
                <adec:decorative xmlns:adec="http://schemas.microsoft.com/office/drawing/2017/decorative" val="1"/>
              </a:ext>
            </a:extLst>
          </p:cNvPr>
          <p:cNvSpPr>
            <a:spLocks noGrp="1"/>
          </p:cNvSpPr>
          <p:nvPr>
            <p:ph type="ftr" sz="quarter" idx="11"/>
          </p:nvPr>
        </p:nvSpPr>
        <p:spPr/>
        <p:txBody>
          <a:bodyPr/>
          <a:lstStyle>
            <a:lvl1pPr>
              <a:defRPr>
                <a:solidFill>
                  <a:schemeClr val="tx1"/>
                </a:solidFill>
              </a:defRPr>
            </a:lvl1pPr>
          </a:lstStyle>
          <a:p>
            <a:r>
              <a:rPr lang="sv-SE"/>
              <a:t>Sidfottext</a:t>
            </a:r>
          </a:p>
        </p:txBody>
      </p:sp>
      <p:sp>
        <p:nvSpPr>
          <p:cNvPr id="7" name="Platshållare för bildnummer 6">
            <a:extLst>
              <a:ext uri="{FF2B5EF4-FFF2-40B4-BE49-F238E27FC236}">
                <a16:creationId xmlns:a16="http://schemas.microsoft.com/office/drawing/2014/main" id="{45AC636A-9B62-AC75-614D-850098111644}"/>
              </a:ext>
              <a:ext uri="{C183D7F6-B498-43B3-948B-1728B52AA6E4}">
                <adec:decorative xmlns:adec="http://schemas.microsoft.com/office/drawing/2017/decorative" val="1"/>
              </a:ext>
            </a:extLst>
          </p:cNvPr>
          <p:cNvSpPr>
            <a:spLocks noGrp="1"/>
          </p:cNvSpPr>
          <p:nvPr>
            <p:ph type="sldNum" sz="quarter" idx="12"/>
          </p:nvPr>
        </p:nvSpPr>
        <p:spPr/>
        <p:txBody>
          <a:bodyPr/>
          <a:lstStyle>
            <a:lvl1pPr>
              <a:defRPr>
                <a:solidFill>
                  <a:schemeClr val="tx1"/>
                </a:solidFill>
              </a:defRPr>
            </a:lvl1pPr>
          </a:lstStyle>
          <a:p>
            <a:fld id="{0EA8761A-F05C-4F01-AE76-2EF79F772060}" type="slidenum">
              <a:rPr lang="sv-SE" smtClean="0"/>
              <a:pPr/>
              <a:t>‹#›</a:t>
            </a:fld>
            <a:endParaRPr lang="sv-SE"/>
          </a:p>
        </p:txBody>
      </p:sp>
    </p:spTree>
    <p:extLst>
      <p:ext uri="{BB962C8B-B14F-4D97-AF65-F5344CB8AC3E}">
        <p14:creationId xmlns:p14="http://schemas.microsoft.com/office/powerpoint/2010/main" val="165916364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Rubrik och innehåll">
    <p:bg>
      <p:bgPr>
        <a:solidFill>
          <a:srgbClr val="F7F2EB"/>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F6B7ECA-1D98-5941-0D9F-78A0DEE61274}"/>
              </a:ext>
            </a:extLst>
          </p:cNvPr>
          <p:cNvSpPr>
            <a:spLocks noGrp="1"/>
          </p:cNvSpPr>
          <p:nvPr>
            <p:ph type="title" hasCustomPrompt="1"/>
          </p:nvPr>
        </p:nvSpPr>
        <p:spPr>
          <a:xfrm>
            <a:off x="839788" y="1878439"/>
            <a:ext cx="7313612" cy="1237130"/>
          </a:xfrm>
        </p:spPr>
        <p:txBody>
          <a:bodyPr anchor="b">
            <a:noAutofit/>
          </a:bodyPr>
          <a:lstStyle>
            <a:lvl1pPr>
              <a:defRPr sz="4000">
                <a:solidFill>
                  <a:schemeClr val="tx1"/>
                </a:solidFill>
              </a:defRPr>
            </a:lvl1pPr>
          </a:lstStyle>
          <a:p>
            <a:r>
              <a:rPr lang="sv-SE" dirty="0"/>
              <a:t>Rubrik</a:t>
            </a:r>
          </a:p>
        </p:txBody>
      </p:sp>
      <p:sp>
        <p:nvSpPr>
          <p:cNvPr id="3" name="Platshållare för innehåll 2">
            <a:extLst>
              <a:ext uri="{FF2B5EF4-FFF2-40B4-BE49-F238E27FC236}">
                <a16:creationId xmlns:a16="http://schemas.microsoft.com/office/drawing/2014/main" id="{FA403C0F-160C-B65B-3871-2ACB32EB2886}"/>
              </a:ext>
            </a:extLst>
          </p:cNvPr>
          <p:cNvSpPr>
            <a:spLocks noGrp="1"/>
          </p:cNvSpPr>
          <p:nvPr>
            <p:ph idx="1" hasCustomPrompt="1"/>
          </p:nvPr>
        </p:nvSpPr>
        <p:spPr>
          <a:xfrm>
            <a:off x="839787" y="3187285"/>
            <a:ext cx="7313612" cy="3113623"/>
          </a:xfrm>
        </p:spPr>
        <p:txBody>
          <a:bodyPr>
            <a:noAutofit/>
          </a:bodyPr>
          <a:lstStyle>
            <a:lvl1pPr>
              <a:spcBef>
                <a:spcPts val="1400"/>
              </a:spcBef>
              <a:buSzPct val="100000"/>
              <a:defRPr sz="2200">
                <a:solidFill>
                  <a:schemeClr val="tx1"/>
                </a:solidFill>
              </a:defRPr>
            </a:lvl1pPr>
            <a:lvl2pPr>
              <a:buSzPct val="120000"/>
              <a:defRPr/>
            </a:lvl2pPr>
            <a:lvl3pPr>
              <a:buSzPct val="120000"/>
              <a:defRPr/>
            </a:lvl3pPr>
            <a:lvl4pPr>
              <a:buSzPct val="120000"/>
              <a:defRPr/>
            </a:lvl4pPr>
            <a:lvl5pPr>
              <a:buSzPct val="120000"/>
              <a:defRPr/>
            </a:lvl5pPr>
          </a:lstStyle>
          <a:p>
            <a:pPr lvl="0"/>
            <a:r>
              <a:rPr lang="sv-SE" dirty="0"/>
              <a:t>Punkt</a:t>
            </a:r>
          </a:p>
          <a:p>
            <a:pPr lvl="0"/>
            <a:r>
              <a:rPr lang="sv-SE" dirty="0"/>
              <a:t>Punkt</a:t>
            </a:r>
          </a:p>
          <a:p>
            <a:pPr lvl="0"/>
            <a:r>
              <a:rPr lang="sv-SE" dirty="0"/>
              <a:t>Punkt</a:t>
            </a:r>
          </a:p>
        </p:txBody>
      </p:sp>
      <p:sp>
        <p:nvSpPr>
          <p:cNvPr id="4" name="Platshållare för datum 3">
            <a:extLst>
              <a:ext uri="{FF2B5EF4-FFF2-40B4-BE49-F238E27FC236}">
                <a16:creationId xmlns:a16="http://schemas.microsoft.com/office/drawing/2014/main" id="{C7F3B261-C52E-8B45-0008-0B077F1D4BA2}"/>
              </a:ext>
              <a:ext uri="{C183D7F6-B498-43B3-948B-1728B52AA6E4}">
                <adec:decorative xmlns:adec="http://schemas.microsoft.com/office/drawing/2017/decorative" val="1"/>
              </a:ext>
            </a:extLst>
          </p:cNvPr>
          <p:cNvSpPr>
            <a:spLocks noGrp="1"/>
          </p:cNvSpPr>
          <p:nvPr>
            <p:ph type="dt" sz="half" idx="10"/>
          </p:nvPr>
        </p:nvSpPr>
        <p:spPr/>
        <p:txBody>
          <a:bodyPr/>
          <a:lstStyle>
            <a:lvl1pPr>
              <a:defRPr>
                <a:solidFill>
                  <a:schemeClr val="tx1"/>
                </a:solidFill>
              </a:defRPr>
            </a:lvl1pPr>
          </a:lstStyle>
          <a:p>
            <a:fld id="{141E8FB7-B1A9-4218-A760-3AA9472286D6}" type="datetime1">
              <a:rPr lang="sv-SE" smtClean="0"/>
              <a:pPr/>
              <a:t>2024-04-23</a:t>
            </a:fld>
            <a:endParaRPr lang="sv-SE"/>
          </a:p>
        </p:txBody>
      </p:sp>
      <p:sp>
        <p:nvSpPr>
          <p:cNvPr id="5" name="Platshållare för sidfot 4">
            <a:extLst>
              <a:ext uri="{FF2B5EF4-FFF2-40B4-BE49-F238E27FC236}">
                <a16:creationId xmlns:a16="http://schemas.microsoft.com/office/drawing/2014/main" id="{8388B7B5-EF69-3921-497E-15058B57C789}"/>
              </a:ext>
              <a:ext uri="{C183D7F6-B498-43B3-948B-1728B52AA6E4}">
                <adec:decorative xmlns:adec="http://schemas.microsoft.com/office/drawing/2017/decorative" val="1"/>
              </a:ext>
            </a:extLst>
          </p:cNvPr>
          <p:cNvSpPr>
            <a:spLocks noGrp="1"/>
          </p:cNvSpPr>
          <p:nvPr>
            <p:ph type="ftr" sz="quarter" idx="11"/>
          </p:nvPr>
        </p:nvSpPr>
        <p:spPr/>
        <p:txBody>
          <a:bodyPr/>
          <a:lstStyle>
            <a:lvl1pPr>
              <a:defRPr>
                <a:solidFill>
                  <a:schemeClr val="tx1"/>
                </a:solidFill>
              </a:defRPr>
            </a:lvl1pPr>
          </a:lstStyle>
          <a:p>
            <a:r>
              <a:rPr lang="sv-SE"/>
              <a:t>Sidfottext</a:t>
            </a:r>
          </a:p>
        </p:txBody>
      </p:sp>
      <p:sp>
        <p:nvSpPr>
          <p:cNvPr id="6" name="Platshållare för bildnummer 5">
            <a:extLst>
              <a:ext uri="{FF2B5EF4-FFF2-40B4-BE49-F238E27FC236}">
                <a16:creationId xmlns:a16="http://schemas.microsoft.com/office/drawing/2014/main" id="{CA6B7F78-AA47-C9DF-0094-9C1331DD59C0}"/>
              </a:ext>
              <a:ext uri="{C183D7F6-B498-43B3-948B-1728B52AA6E4}">
                <adec:decorative xmlns:adec="http://schemas.microsoft.com/office/drawing/2017/decorative" val="1"/>
              </a:ext>
            </a:extLst>
          </p:cNvPr>
          <p:cNvSpPr>
            <a:spLocks noGrp="1"/>
          </p:cNvSpPr>
          <p:nvPr>
            <p:ph type="sldNum" sz="quarter" idx="12"/>
          </p:nvPr>
        </p:nvSpPr>
        <p:spPr/>
        <p:txBody>
          <a:bodyPr/>
          <a:lstStyle>
            <a:lvl1pPr>
              <a:defRPr>
                <a:solidFill>
                  <a:schemeClr val="tx1"/>
                </a:solidFill>
              </a:defRPr>
            </a:lvl1pPr>
          </a:lstStyle>
          <a:p>
            <a:fld id="{0EA8761A-F05C-4F01-AE76-2EF79F772060}" type="slidenum">
              <a:rPr lang="sv-SE" smtClean="0"/>
              <a:pPr/>
              <a:t>‹#›</a:t>
            </a:fld>
            <a:endParaRPr lang="sv-SE"/>
          </a:p>
        </p:txBody>
      </p:sp>
    </p:spTree>
    <p:extLst>
      <p:ext uri="{BB962C8B-B14F-4D97-AF65-F5344CB8AC3E}">
        <p14:creationId xmlns:p14="http://schemas.microsoft.com/office/powerpoint/2010/main" val="191273979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Rubrik innehåll och utfallande bild">
    <p:bg>
      <p:bgPr>
        <a:solidFill>
          <a:srgbClr val="F7F2EB"/>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AE62464-C2CC-D4CD-8E42-1AE2171EA284}"/>
              </a:ext>
            </a:extLst>
          </p:cNvPr>
          <p:cNvSpPr>
            <a:spLocks noGrp="1"/>
          </p:cNvSpPr>
          <p:nvPr>
            <p:ph type="title" hasCustomPrompt="1"/>
          </p:nvPr>
        </p:nvSpPr>
        <p:spPr>
          <a:xfrm>
            <a:off x="839788" y="1878439"/>
            <a:ext cx="4860396" cy="1237130"/>
          </a:xfrm>
        </p:spPr>
        <p:txBody>
          <a:bodyPr anchor="b">
            <a:noAutofit/>
          </a:bodyPr>
          <a:lstStyle>
            <a:lvl1pPr>
              <a:defRPr sz="4000">
                <a:solidFill>
                  <a:schemeClr val="tx1"/>
                </a:solidFill>
                <a:latin typeface="AvenirNext LT Pro Bold" panose="020B0504020202020204" pitchFamily="34" charset="0"/>
              </a:defRPr>
            </a:lvl1pPr>
          </a:lstStyle>
          <a:p>
            <a:r>
              <a:rPr lang="sv-SE" dirty="0"/>
              <a:t>Rubrik</a:t>
            </a:r>
          </a:p>
        </p:txBody>
      </p:sp>
      <p:sp>
        <p:nvSpPr>
          <p:cNvPr id="4" name="Platshållare för text 3">
            <a:extLst>
              <a:ext uri="{FF2B5EF4-FFF2-40B4-BE49-F238E27FC236}">
                <a16:creationId xmlns:a16="http://schemas.microsoft.com/office/drawing/2014/main" id="{2DEC3975-7BC9-B261-A0E3-328B657FE551}"/>
              </a:ext>
            </a:extLst>
          </p:cNvPr>
          <p:cNvSpPr>
            <a:spLocks noGrp="1"/>
          </p:cNvSpPr>
          <p:nvPr>
            <p:ph type="body" sz="half" idx="2" hasCustomPrompt="1"/>
          </p:nvPr>
        </p:nvSpPr>
        <p:spPr>
          <a:xfrm>
            <a:off x="839787" y="3187285"/>
            <a:ext cx="4860396" cy="3121307"/>
          </a:xfrm>
        </p:spPr>
        <p:txBody>
          <a:bodyPr vert="horz" lIns="91440" tIns="45720" rIns="91440" bIns="45720" rtlCol="0">
            <a:noAutofit/>
          </a:bodyPr>
          <a:lstStyle>
            <a:lvl1pPr marL="0" indent="0">
              <a:buSzPct val="100000"/>
              <a:buFont typeface="Arial" panose="020B0604020202020204" pitchFamily="34" charset="0"/>
              <a:buNone/>
              <a:defRPr lang="sv-SE" sz="2000" dirty="0">
                <a:solidFill>
                  <a:schemeClr val="tx1"/>
                </a:solidFill>
              </a:defRPr>
            </a:lvl1pPr>
          </a:lstStyle>
          <a:p>
            <a:pPr lvl="0">
              <a:spcBef>
                <a:spcPts val="1400"/>
              </a:spcBef>
            </a:pPr>
            <a:r>
              <a:rPr lang="sv-SE" dirty="0"/>
              <a:t>Text</a:t>
            </a:r>
          </a:p>
        </p:txBody>
      </p:sp>
      <p:sp>
        <p:nvSpPr>
          <p:cNvPr id="3" name="Platshållare för bild 2">
            <a:extLst>
              <a:ext uri="{FF2B5EF4-FFF2-40B4-BE49-F238E27FC236}">
                <a16:creationId xmlns:a16="http://schemas.microsoft.com/office/drawing/2014/main" id="{343804D4-A302-E55B-9C5B-E03AE864B563}"/>
              </a:ext>
            </a:extLst>
          </p:cNvPr>
          <p:cNvSpPr>
            <a:spLocks noGrp="1"/>
          </p:cNvSpPr>
          <p:nvPr>
            <p:ph type="pic" idx="1"/>
          </p:nvPr>
        </p:nvSpPr>
        <p:spPr>
          <a:xfrm>
            <a:off x="6096000" y="0"/>
            <a:ext cx="6096000" cy="6858000"/>
          </a:xfrm>
        </p:spPr>
        <p:txBody>
          <a:bodyPr>
            <a:normAutofit/>
          </a:bodyPr>
          <a:lstStyle>
            <a:lvl1pPr marL="0" indent="0" algn="ctr">
              <a:buNone/>
              <a:defRPr sz="11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5" name="Platshållare för datum 4">
            <a:extLst>
              <a:ext uri="{FF2B5EF4-FFF2-40B4-BE49-F238E27FC236}">
                <a16:creationId xmlns:a16="http://schemas.microsoft.com/office/drawing/2014/main" id="{18BCE5F6-72BA-0BCE-9D1D-210EFAEAE6A7}"/>
              </a:ext>
              <a:ext uri="{C183D7F6-B498-43B3-948B-1728B52AA6E4}">
                <adec:decorative xmlns:adec="http://schemas.microsoft.com/office/drawing/2017/decorative" val="1"/>
              </a:ext>
            </a:extLst>
          </p:cNvPr>
          <p:cNvSpPr>
            <a:spLocks noGrp="1"/>
          </p:cNvSpPr>
          <p:nvPr>
            <p:ph type="dt" sz="half" idx="10"/>
          </p:nvPr>
        </p:nvSpPr>
        <p:spPr/>
        <p:txBody>
          <a:bodyPr/>
          <a:lstStyle>
            <a:lvl1pPr>
              <a:defRPr>
                <a:solidFill>
                  <a:schemeClr val="tx1"/>
                </a:solidFill>
              </a:defRPr>
            </a:lvl1pPr>
          </a:lstStyle>
          <a:p>
            <a:fld id="{D3364698-0835-423A-9948-E889C242C3D0}" type="datetime1">
              <a:rPr lang="sv-SE" smtClean="0"/>
              <a:pPr/>
              <a:t>2024-04-23</a:t>
            </a:fld>
            <a:endParaRPr lang="sv-SE"/>
          </a:p>
        </p:txBody>
      </p:sp>
      <p:sp>
        <p:nvSpPr>
          <p:cNvPr id="6" name="Platshållare för sidfot 5">
            <a:extLst>
              <a:ext uri="{FF2B5EF4-FFF2-40B4-BE49-F238E27FC236}">
                <a16:creationId xmlns:a16="http://schemas.microsoft.com/office/drawing/2014/main" id="{BA60F41B-C4ED-8C07-3401-0E1758FCAF8A}"/>
              </a:ext>
              <a:ext uri="{C183D7F6-B498-43B3-948B-1728B52AA6E4}">
                <adec:decorative xmlns:adec="http://schemas.microsoft.com/office/drawing/2017/decorative" val="1"/>
              </a:ext>
            </a:extLst>
          </p:cNvPr>
          <p:cNvSpPr>
            <a:spLocks noGrp="1"/>
          </p:cNvSpPr>
          <p:nvPr>
            <p:ph type="ftr" sz="quarter" idx="11"/>
          </p:nvPr>
        </p:nvSpPr>
        <p:spPr/>
        <p:txBody>
          <a:bodyPr/>
          <a:lstStyle>
            <a:lvl1pPr>
              <a:defRPr>
                <a:solidFill>
                  <a:schemeClr val="tx1"/>
                </a:solidFill>
              </a:defRPr>
            </a:lvl1pPr>
          </a:lstStyle>
          <a:p>
            <a:r>
              <a:rPr lang="sv-SE"/>
              <a:t>Sidfottext</a:t>
            </a:r>
          </a:p>
        </p:txBody>
      </p:sp>
      <p:sp>
        <p:nvSpPr>
          <p:cNvPr id="7" name="Platshållare för bildnummer 6">
            <a:extLst>
              <a:ext uri="{FF2B5EF4-FFF2-40B4-BE49-F238E27FC236}">
                <a16:creationId xmlns:a16="http://schemas.microsoft.com/office/drawing/2014/main" id="{45AC636A-9B62-AC75-614D-850098111644}"/>
              </a:ext>
              <a:ext uri="{C183D7F6-B498-43B3-948B-1728B52AA6E4}">
                <adec:decorative xmlns:adec="http://schemas.microsoft.com/office/drawing/2017/decorative" val="1"/>
              </a:ext>
            </a:extLst>
          </p:cNvPr>
          <p:cNvSpPr>
            <a:spLocks noGrp="1"/>
          </p:cNvSpPr>
          <p:nvPr>
            <p:ph type="sldNum" sz="quarter" idx="12"/>
          </p:nvPr>
        </p:nvSpPr>
        <p:spPr/>
        <p:txBody>
          <a:bodyPr/>
          <a:lstStyle>
            <a:lvl1pPr>
              <a:defRPr>
                <a:solidFill>
                  <a:schemeClr val="tx1"/>
                </a:solidFill>
              </a:defRPr>
            </a:lvl1pPr>
          </a:lstStyle>
          <a:p>
            <a:fld id="{0EA8761A-F05C-4F01-AE76-2EF79F772060}" type="slidenum">
              <a:rPr lang="sv-SE" smtClean="0"/>
              <a:pPr/>
              <a:t>‹#›</a:t>
            </a:fld>
            <a:endParaRPr lang="sv-SE"/>
          </a:p>
        </p:txBody>
      </p:sp>
    </p:spTree>
    <p:extLst>
      <p:ext uri="{BB962C8B-B14F-4D97-AF65-F5344CB8AC3E}">
        <p14:creationId xmlns:p14="http://schemas.microsoft.com/office/powerpoint/2010/main" val="227092696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Rubrik, innehåll och bild">
    <p:bg>
      <p:bgPr>
        <a:solidFill>
          <a:srgbClr val="F7F2EB"/>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DBE40FD-2325-BF40-48CC-B1A8DF4CA2A7}"/>
              </a:ext>
            </a:extLst>
          </p:cNvPr>
          <p:cNvSpPr>
            <a:spLocks noGrp="1"/>
          </p:cNvSpPr>
          <p:nvPr>
            <p:ph type="title" hasCustomPrompt="1"/>
          </p:nvPr>
        </p:nvSpPr>
        <p:spPr>
          <a:xfrm>
            <a:off x="839788" y="1878439"/>
            <a:ext cx="4860396" cy="1237130"/>
          </a:xfrm>
        </p:spPr>
        <p:txBody>
          <a:bodyPr anchor="b">
            <a:noAutofit/>
          </a:bodyPr>
          <a:lstStyle>
            <a:lvl1pPr>
              <a:defRPr sz="4000">
                <a:solidFill>
                  <a:schemeClr val="tx1"/>
                </a:solidFill>
              </a:defRPr>
            </a:lvl1pPr>
          </a:lstStyle>
          <a:p>
            <a:r>
              <a:rPr lang="sv-SE" dirty="0"/>
              <a:t>Rubrik</a:t>
            </a:r>
          </a:p>
        </p:txBody>
      </p:sp>
      <p:sp>
        <p:nvSpPr>
          <p:cNvPr id="4" name="Platshållare för text 3">
            <a:extLst>
              <a:ext uri="{FF2B5EF4-FFF2-40B4-BE49-F238E27FC236}">
                <a16:creationId xmlns:a16="http://schemas.microsoft.com/office/drawing/2014/main" id="{2DEC3975-7BC9-B261-A0E3-328B657FE551}"/>
              </a:ext>
            </a:extLst>
          </p:cNvPr>
          <p:cNvSpPr>
            <a:spLocks noGrp="1"/>
          </p:cNvSpPr>
          <p:nvPr>
            <p:ph type="body" sz="half" idx="2" hasCustomPrompt="1"/>
          </p:nvPr>
        </p:nvSpPr>
        <p:spPr>
          <a:xfrm>
            <a:off x="839787" y="3187285"/>
            <a:ext cx="4860396" cy="3128991"/>
          </a:xfrm>
        </p:spPr>
        <p:txBody>
          <a:bodyPr/>
          <a:lstStyle>
            <a:lvl1pPr marL="342900" indent="-342900">
              <a:buFont typeface="Arial" panose="020B0604020202020204" pitchFamily="34" charset="0"/>
              <a:buChar char="•"/>
              <a:defRPr sz="22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dirty="0"/>
              <a:t>Punkt</a:t>
            </a:r>
          </a:p>
        </p:txBody>
      </p:sp>
      <p:sp>
        <p:nvSpPr>
          <p:cNvPr id="3" name="Platshållare för bild 2">
            <a:extLst>
              <a:ext uri="{FF2B5EF4-FFF2-40B4-BE49-F238E27FC236}">
                <a16:creationId xmlns:a16="http://schemas.microsoft.com/office/drawing/2014/main" id="{343804D4-A302-E55B-9C5B-E03AE864B563}"/>
              </a:ext>
            </a:extLst>
          </p:cNvPr>
          <p:cNvSpPr>
            <a:spLocks noGrp="1"/>
          </p:cNvSpPr>
          <p:nvPr>
            <p:ph type="pic" idx="1"/>
          </p:nvPr>
        </p:nvSpPr>
        <p:spPr>
          <a:xfrm>
            <a:off x="6096000" y="376890"/>
            <a:ext cx="5715000" cy="6104219"/>
          </a:xfrm>
        </p:spPr>
        <p:txBody>
          <a:bodyPr>
            <a:normAutofit/>
          </a:bodyPr>
          <a:lstStyle>
            <a:lvl1pPr marL="0" indent="0" algn="ctr">
              <a:buNone/>
              <a:defRPr sz="11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5" name="Platshållare för datum 4">
            <a:extLst>
              <a:ext uri="{FF2B5EF4-FFF2-40B4-BE49-F238E27FC236}">
                <a16:creationId xmlns:a16="http://schemas.microsoft.com/office/drawing/2014/main" id="{18BCE5F6-72BA-0BCE-9D1D-210EFAEAE6A7}"/>
              </a:ext>
              <a:ext uri="{C183D7F6-B498-43B3-948B-1728B52AA6E4}">
                <adec:decorative xmlns:adec="http://schemas.microsoft.com/office/drawing/2017/decorative" val="1"/>
              </a:ext>
            </a:extLst>
          </p:cNvPr>
          <p:cNvSpPr>
            <a:spLocks noGrp="1"/>
          </p:cNvSpPr>
          <p:nvPr>
            <p:ph type="dt" sz="half" idx="10"/>
          </p:nvPr>
        </p:nvSpPr>
        <p:spPr/>
        <p:txBody>
          <a:bodyPr/>
          <a:lstStyle>
            <a:lvl1pPr>
              <a:defRPr>
                <a:solidFill>
                  <a:schemeClr val="tx1"/>
                </a:solidFill>
              </a:defRPr>
            </a:lvl1pPr>
          </a:lstStyle>
          <a:p>
            <a:fld id="{BCB86B00-AC76-46B7-A4AF-AA234FF7AF4B}" type="datetime1">
              <a:rPr lang="sv-SE" smtClean="0"/>
              <a:pPr/>
              <a:t>2024-04-23</a:t>
            </a:fld>
            <a:endParaRPr lang="sv-SE"/>
          </a:p>
        </p:txBody>
      </p:sp>
      <p:sp>
        <p:nvSpPr>
          <p:cNvPr id="6" name="Platshållare för sidfot 5">
            <a:extLst>
              <a:ext uri="{FF2B5EF4-FFF2-40B4-BE49-F238E27FC236}">
                <a16:creationId xmlns:a16="http://schemas.microsoft.com/office/drawing/2014/main" id="{BA60F41B-C4ED-8C07-3401-0E1758FCAF8A}"/>
              </a:ext>
              <a:ext uri="{C183D7F6-B498-43B3-948B-1728B52AA6E4}">
                <adec:decorative xmlns:adec="http://schemas.microsoft.com/office/drawing/2017/decorative" val="1"/>
              </a:ext>
            </a:extLst>
          </p:cNvPr>
          <p:cNvSpPr>
            <a:spLocks noGrp="1"/>
          </p:cNvSpPr>
          <p:nvPr>
            <p:ph type="ftr" sz="quarter" idx="11"/>
          </p:nvPr>
        </p:nvSpPr>
        <p:spPr/>
        <p:txBody>
          <a:bodyPr/>
          <a:lstStyle>
            <a:lvl1pPr>
              <a:defRPr>
                <a:solidFill>
                  <a:schemeClr val="tx1"/>
                </a:solidFill>
              </a:defRPr>
            </a:lvl1pPr>
          </a:lstStyle>
          <a:p>
            <a:r>
              <a:rPr lang="sv-SE"/>
              <a:t>Sidfottext</a:t>
            </a:r>
          </a:p>
        </p:txBody>
      </p:sp>
      <p:sp>
        <p:nvSpPr>
          <p:cNvPr id="7" name="Platshållare för bildnummer 6">
            <a:extLst>
              <a:ext uri="{FF2B5EF4-FFF2-40B4-BE49-F238E27FC236}">
                <a16:creationId xmlns:a16="http://schemas.microsoft.com/office/drawing/2014/main" id="{45AC636A-9B62-AC75-614D-850098111644}"/>
              </a:ext>
              <a:ext uri="{C183D7F6-B498-43B3-948B-1728B52AA6E4}">
                <adec:decorative xmlns:adec="http://schemas.microsoft.com/office/drawing/2017/decorative" val="1"/>
              </a:ext>
            </a:extLst>
          </p:cNvPr>
          <p:cNvSpPr>
            <a:spLocks noGrp="1"/>
          </p:cNvSpPr>
          <p:nvPr>
            <p:ph type="sldNum" sz="quarter" idx="12"/>
          </p:nvPr>
        </p:nvSpPr>
        <p:spPr/>
        <p:txBody>
          <a:bodyPr/>
          <a:lstStyle>
            <a:lvl1pPr>
              <a:defRPr>
                <a:solidFill>
                  <a:schemeClr val="tx1"/>
                </a:solidFill>
              </a:defRPr>
            </a:lvl1pPr>
          </a:lstStyle>
          <a:p>
            <a:fld id="{0EA8761A-F05C-4F01-AE76-2EF79F772060}" type="slidenum">
              <a:rPr lang="sv-SE" smtClean="0"/>
              <a:pPr/>
              <a:t>‹#›</a:t>
            </a:fld>
            <a:endParaRPr lang="sv-SE"/>
          </a:p>
        </p:txBody>
      </p:sp>
    </p:spTree>
    <p:extLst>
      <p:ext uri="{BB962C8B-B14F-4D97-AF65-F5344CB8AC3E}">
        <p14:creationId xmlns:p14="http://schemas.microsoft.com/office/powerpoint/2010/main" val="21649574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Rubrik, innehåll och bild med ram 1">
    <p:bg>
      <p:bgPr>
        <a:solidFill>
          <a:srgbClr val="F7F2EB"/>
        </a:solidFill>
        <a:effectLst/>
      </p:bgPr>
    </p:bg>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4C74D07D-CB4D-B35F-0B20-45DCD1B9AB45}"/>
              </a:ext>
            </a:extLst>
          </p:cNvPr>
          <p:cNvSpPr/>
          <p:nvPr userDrawn="1"/>
        </p:nvSpPr>
        <p:spPr>
          <a:xfrm>
            <a:off x="6096000" y="0"/>
            <a:ext cx="6110816" cy="6858000"/>
          </a:xfrm>
          <a:prstGeom prst="rect">
            <a:avLst/>
          </a:prstGeom>
          <a:solidFill>
            <a:srgbClr val="F0D7B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2" name="Rubrik 1">
            <a:extLst>
              <a:ext uri="{FF2B5EF4-FFF2-40B4-BE49-F238E27FC236}">
                <a16:creationId xmlns:a16="http://schemas.microsoft.com/office/drawing/2014/main" id="{9DBE40FD-2325-BF40-48CC-B1A8DF4CA2A7}"/>
              </a:ext>
            </a:extLst>
          </p:cNvPr>
          <p:cNvSpPr>
            <a:spLocks noGrp="1"/>
          </p:cNvSpPr>
          <p:nvPr>
            <p:ph type="title" hasCustomPrompt="1"/>
          </p:nvPr>
        </p:nvSpPr>
        <p:spPr>
          <a:xfrm>
            <a:off x="839788" y="1878439"/>
            <a:ext cx="4860396" cy="1237130"/>
          </a:xfrm>
        </p:spPr>
        <p:txBody>
          <a:bodyPr anchor="b">
            <a:noAutofit/>
          </a:bodyPr>
          <a:lstStyle>
            <a:lvl1pPr>
              <a:defRPr sz="4000">
                <a:solidFill>
                  <a:schemeClr val="tx1"/>
                </a:solidFill>
              </a:defRPr>
            </a:lvl1pPr>
          </a:lstStyle>
          <a:p>
            <a:r>
              <a:rPr lang="sv-SE" dirty="0"/>
              <a:t>Rubrik</a:t>
            </a:r>
          </a:p>
        </p:txBody>
      </p:sp>
      <p:sp>
        <p:nvSpPr>
          <p:cNvPr id="4" name="Platshållare för text 3">
            <a:extLst>
              <a:ext uri="{FF2B5EF4-FFF2-40B4-BE49-F238E27FC236}">
                <a16:creationId xmlns:a16="http://schemas.microsoft.com/office/drawing/2014/main" id="{2DEC3975-7BC9-B261-A0E3-328B657FE551}"/>
              </a:ext>
            </a:extLst>
          </p:cNvPr>
          <p:cNvSpPr>
            <a:spLocks noGrp="1"/>
          </p:cNvSpPr>
          <p:nvPr>
            <p:ph type="body" sz="half" idx="2" hasCustomPrompt="1"/>
          </p:nvPr>
        </p:nvSpPr>
        <p:spPr>
          <a:xfrm>
            <a:off x="839787" y="3187285"/>
            <a:ext cx="4860396" cy="3128991"/>
          </a:xfrm>
        </p:spPr>
        <p:txBody>
          <a:bodyPr/>
          <a:lstStyle>
            <a:lvl1pPr marL="0" indent="0">
              <a:buFont typeface="Arial" panose="020B0604020202020204" pitchFamily="34" charset="0"/>
              <a:buNone/>
              <a:defRPr sz="20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dirty="0"/>
              <a:t>Text</a:t>
            </a:r>
          </a:p>
        </p:txBody>
      </p:sp>
      <p:sp>
        <p:nvSpPr>
          <p:cNvPr id="3" name="Platshållare för bild 2">
            <a:extLst>
              <a:ext uri="{FF2B5EF4-FFF2-40B4-BE49-F238E27FC236}">
                <a16:creationId xmlns:a16="http://schemas.microsoft.com/office/drawing/2014/main" id="{343804D4-A302-E55B-9C5B-E03AE864B563}"/>
              </a:ext>
            </a:extLst>
          </p:cNvPr>
          <p:cNvSpPr>
            <a:spLocks noGrp="1"/>
          </p:cNvSpPr>
          <p:nvPr>
            <p:ph type="pic" idx="1"/>
          </p:nvPr>
        </p:nvSpPr>
        <p:spPr>
          <a:xfrm>
            <a:off x="6483926" y="376890"/>
            <a:ext cx="5327073" cy="6104219"/>
          </a:xfrm>
        </p:spPr>
        <p:txBody>
          <a:bodyPr>
            <a:normAutofit/>
          </a:bodyPr>
          <a:lstStyle>
            <a:lvl1pPr marL="0" indent="0" algn="ctr">
              <a:buNone/>
              <a:defRPr sz="11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5" name="Platshållare för datum 4">
            <a:extLst>
              <a:ext uri="{FF2B5EF4-FFF2-40B4-BE49-F238E27FC236}">
                <a16:creationId xmlns:a16="http://schemas.microsoft.com/office/drawing/2014/main" id="{18BCE5F6-72BA-0BCE-9D1D-210EFAEAE6A7}"/>
              </a:ext>
              <a:ext uri="{C183D7F6-B498-43B3-948B-1728B52AA6E4}">
                <adec:decorative xmlns:adec="http://schemas.microsoft.com/office/drawing/2017/decorative" val="1"/>
              </a:ext>
            </a:extLst>
          </p:cNvPr>
          <p:cNvSpPr>
            <a:spLocks noGrp="1"/>
          </p:cNvSpPr>
          <p:nvPr>
            <p:ph type="dt" sz="half" idx="10"/>
          </p:nvPr>
        </p:nvSpPr>
        <p:spPr/>
        <p:txBody>
          <a:bodyPr/>
          <a:lstStyle>
            <a:lvl1pPr>
              <a:defRPr>
                <a:solidFill>
                  <a:schemeClr val="tx1"/>
                </a:solidFill>
              </a:defRPr>
            </a:lvl1pPr>
          </a:lstStyle>
          <a:p>
            <a:fld id="{BCB86B00-AC76-46B7-A4AF-AA234FF7AF4B}" type="datetime1">
              <a:rPr lang="sv-SE" smtClean="0"/>
              <a:pPr/>
              <a:t>2024-04-23</a:t>
            </a:fld>
            <a:endParaRPr lang="sv-SE"/>
          </a:p>
        </p:txBody>
      </p:sp>
      <p:sp>
        <p:nvSpPr>
          <p:cNvPr id="6" name="Platshållare för sidfot 5">
            <a:extLst>
              <a:ext uri="{FF2B5EF4-FFF2-40B4-BE49-F238E27FC236}">
                <a16:creationId xmlns:a16="http://schemas.microsoft.com/office/drawing/2014/main" id="{BA60F41B-C4ED-8C07-3401-0E1758FCAF8A}"/>
              </a:ext>
              <a:ext uri="{C183D7F6-B498-43B3-948B-1728B52AA6E4}">
                <adec:decorative xmlns:adec="http://schemas.microsoft.com/office/drawing/2017/decorative" val="1"/>
              </a:ext>
            </a:extLst>
          </p:cNvPr>
          <p:cNvSpPr>
            <a:spLocks noGrp="1"/>
          </p:cNvSpPr>
          <p:nvPr>
            <p:ph type="ftr" sz="quarter" idx="11"/>
          </p:nvPr>
        </p:nvSpPr>
        <p:spPr/>
        <p:txBody>
          <a:bodyPr/>
          <a:lstStyle>
            <a:lvl1pPr>
              <a:defRPr>
                <a:solidFill>
                  <a:schemeClr val="tx1"/>
                </a:solidFill>
              </a:defRPr>
            </a:lvl1pPr>
          </a:lstStyle>
          <a:p>
            <a:r>
              <a:rPr lang="sv-SE"/>
              <a:t>Sidfottext</a:t>
            </a:r>
          </a:p>
        </p:txBody>
      </p:sp>
      <p:sp>
        <p:nvSpPr>
          <p:cNvPr id="7" name="Platshållare för bildnummer 6">
            <a:extLst>
              <a:ext uri="{FF2B5EF4-FFF2-40B4-BE49-F238E27FC236}">
                <a16:creationId xmlns:a16="http://schemas.microsoft.com/office/drawing/2014/main" id="{45AC636A-9B62-AC75-614D-850098111644}"/>
              </a:ext>
              <a:ext uri="{C183D7F6-B498-43B3-948B-1728B52AA6E4}">
                <adec:decorative xmlns:adec="http://schemas.microsoft.com/office/drawing/2017/decorative" val="1"/>
              </a:ext>
            </a:extLst>
          </p:cNvPr>
          <p:cNvSpPr>
            <a:spLocks noGrp="1"/>
          </p:cNvSpPr>
          <p:nvPr>
            <p:ph type="sldNum" sz="quarter" idx="12"/>
          </p:nvPr>
        </p:nvSpPr>
        <p:spPr/>
        <p:txBody>
          <a:bodyPr/>
          <a:lstStyle>
            <a:lvl1pPr>
              <a:defRPr>
                <a:solidFill>
                  <a:schemeClr val="tx1"/>
                </a:solidFill>
              </a:defRPr>
            </a:lvl1pPr>
          </a:lstStyle>
          <a:p>
            <a:fld id="{0EA8761A-F05C-4F01-AE76-2EF79F772060}" type="slidenum">
              <a:rPr lang="sv-SE" smtClean="0"/>
              <a:pPr/>
              <a:t>‹#›</a:t>
            </a:fld>
            <a:endParaRPr lang="sv-SE"/>
          </a:p>
        </p:txBody>
      </p:sp>
    </p:spTree>
    <p:extLst>
      <p:ext uri="{BB962C8B-B14F-4D97-AF65-F5344CB8AC3E}">
        <p14:creationId xmlns:p14="http://schemas.microsoft.com/office/powerpoint/2010/main" val="2552234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Rubrik, innehåll och bild med ram 2">
    <p:bg>
      <p:bgPr>
        <a:solidFill>
          <a:srgbClr val="F7F2EB"/>
        </a:solidFill>
        <a:effectLst/>
      </p:bgPr>
    </p:bg>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4C74D07D-CB4D-B35F-0B20-45DCD1B9AB45}"/>
              </a:ext>
            </a:extLst>
          </p:cNvPr>
          <p:cNvSpPr/>
          <p:nvPr userDrawn="1"/>
        </p:nvSpPr>
        <p:spPr>
          <a:xfrm>
            <a:off x="6096000" y="0"/>
            <a:ext cx="6110816" cy="6858000"/>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9DBE40FD-2325-BF40-48CC-B1A8DF4CA2A7}"/>
              </a:ext>
            </a:extLst>
          </p:cNvPr>
          <p:cNvSpPr>
            <a:spLocks noGrp="1"/>
          </p:cNvSpPr>
          <p:nvPr>
            <p:ph type="title" hasCustomPrompt="1"/>
          </p:nvPr>
        </p:nvSpPr>
        <p:spPr>
          <a:xfrm>
            <a:off x="839788" y="1878439"/>
            <a:ext cx="4860396" cy="1237130"/>
          </a:xfrm>
        </p:spPr>
        <p:txBody>
          <a:bodyPr anchor="b">
            <a:noAutofit/>
          </a:bodyPr>
          <a:lstStyle>
            <a:lvl1pPr>
              <a:defRPr sz="4000">
                <a:solidFill>
                  <a:schemeClr val="tx1"/>
                </a:solidFill>
              </a:defRPr>
            </a:lvl1pPr>
          </a:lstStyle>
          <a:p>
            <a:r>
              <a:rPr lang="sv-SE" dirty="0"/>
              <a:t>Rubrik</a:t>
            </a:r>
          </a:p>
        </p:txBody>
      </p:sp>
      <p:sp>
        <p:nvSpPr>
          <p:cNvPr id="4" name="Platshållare för text 3">
            <a:extLst>
              <a:ext uri="{FF2B5EF4-FFF2-40B4-BE49-F238E27FC236}">
                <a16:creationId xmlns:a16="http://schemas.microsoft.com/office/drawing/2014/main" id="{2DEC3975-7BC9-B261-A0E3-328B657FE551}"/>
              </a:ext>
            </a:extLst>
          </p:cNvPr>
          <p:cNvSpPr>
            <a:spLocks noGrp="1"/>
          </p:cNvSpPr>
          <p:nvPr>
            <p:ph type="body" sz="half" idx="2" hasCustomPrompt="1"/>
          </p:nvPr>
        </p:nvSpPr>
        <p:spPr>
          <a:xfrm>
            <a:off x="839787" y="3187285"/>
            <a:ext cx="4860396" cy="3128991"/>
          </a:xfrm>
        </p:spPr>
        <p:txBody>
          <a:bodyPr/>
          <a:lstStyle>
            <a:lvl1pPr marL="0" indent="0">
              <a:buNone/>
              <a:defRPr sz="20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dirty="0"/>
              <a:t>Text</a:t>
            </a:r>
          </a:p>
        </p:txBody>
      </p:sp>
      <p:sp>
        <p:nvSpPr>
          <p:cNvPr id="3" name="Platshållare för bild 2">
            <a:extLst>
              <a:ext uri="{FF2B5EF4-FFF2-40B4-BE49-F238E27FC236}">
                <a16:creationId xmlns:a16="http://schemas.microsoft.com/office/drawing/2014/main" id="{343804D4-A302-E55B-9C5B-E03AE864B563}"/>
              </a:ext>
            </a:extLst>
          </p:cNvPr>
          <p:cNvSpPr>
            <a:spLocks noGrp="1"/>
          </p:cNvSpPr>
          <p:nvPr>
            <p:ph type="pic" idx="1"/>
          </p:nvPr>
        </p:nvSpPr>
        <p:spPr>
          <a:xfrm>
            <a:off x="6483926" y="376890"/>
            <a:ext cx="5327073" cy="6104219"/>
          </a:xfrm>
        </p:spPr>
        <p:txBody>
          <a:bodyPr>
            <a:normAutofit/>
          </a:bodyPr>
          <a:lstStyle>
            <a:lvl1pPr marL="0" indent="0" algn="ctr">
              <a:buNone/>
              <a:defRPr sz="1100">
                <a:solidFill>
                  <a:schemeClr val="accent5"/>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5" name="Platshållare för datum 4">
            <a:extLst>
              <a:ext uri="{FF2B5EF4-FFF2-40B4-BE49-F238E27FC236}">
                <a16:creationId xmlns:a16="http://schemas.microsoft.com/office/drawing/2014/main" id="{18BCE5F6-72BA-0BCE-9D1D-210EFAEAE6A7}"/>
              </a:ext>
              <a:ext uri="{C183D7F6-B498-43B3-948B-1728B52AA6E4}">
                <adec:decorative xmlns:adec="http://schemas.microsoft.com/office/drawing/2017/decorative" val="1"/>
              </a:ext>
            </a:extLst>
          </p:cNvPr>
          <p:cNvSpPr>
            <a:spLocks noGrp="1"/>
          </p:cNvSpPr>
          <p:nvPr>
            <p:ph type="dt" sz="half" idx="10"/>
          </p:nvPr>
        </p:nvSpPr>
        <p:spPr/>
        <p:txBody>
          <a:bodyPr/>
          <a:lstStyle>
            <a:lvl1pPr>
              <a:defRPr>
                <a:solidFill>
                  <a:schemeClr val="tx1"/>
                </a:solidFill>
              </a:defRPr>
            </a:lvl1pPr>
          </a:lstStyle>
          <a:p>
            <a:fld id="{BCB86B00-AC76-46B7-A4AF-AA234FF7AF4B}" type="datetime1">
              <a:rPr lang="sv-SE" smtClean="0"/>
              <a:pPr/>
              <a:t>2024-04-23</a:t>
            </a:fld>
            <a:endParaRPr lang="sv-SE"/>
          </a:p>
        </p:txBody>
      </p:sp>
      <p:sp>
        <p:nvSpPr>
          <p:cNvPr id="6" name="Platshållare för sidfot 5">
            <a:extLst>
              <a:ext uri="{FF2B5EF4-FFF2-40B4-BE49-F238E27FC236}">
                <a16:creationId xmlns:a16="http://schemas.microsoft.com/office/drawing/2014/main" id="{BA60F41B-C4ED-8C07-3401-0E1758FCAF8A}"/>
              </a:ext>
              <a:ext uri="{C183D7F6-B498-43B3-948B-1728B52AA6E4}">
                <adec:decorative xmlns:adec="http://schemas.microsoft.com/office/drawing/2017/decorative" val="1"/>
              </a:ext>
            </a:extLst>
          </p:cNvPr>
          <p:cNvSpPr>
            <a:spLocks noGrp="1"/>
          </p:cNvSpPr>
          <p:nvPr>
            <p:ph type="ftr" sz="quarter" idx="11"/>
          </p:nvPr>
        </p:nvSpPr>
        <p:spPr/>
        <p:txBody>
          <a:bodyPr/>
          <a:lstStyle>
            <a:lvl1pPr>
              <a:defRPr>
                <a:solidFill>
                  <a:schemeClr val="tx1"/>
                </a:solidFill>
              </a:defRPr>
            </a:lvl1pPr>
          </a:lstStyle>
          <a:p>
            <a:r>
              <a:rPr lang="sv-SE"/>
              <a:t>Sidfottext</a:t>
            </a:r>
          </a:p>
        </p:txBody>
      </p:sp>
      <p:sp>
        <p:nvSpPr>
          <p:cNvPr id="7" name="Platshållare för bildnummer 6">
            <a:extLst>
              <a:ext uri="{FF2B5EF4-FFF2-40B4-BE49-F238E27FC236}">
                <a16:creationId xmlns:a16="http://schemas.microsoft.com/office/drawing/2014/main" id="{45AC636A-9B62-AC75-614D-850098111644}"/>
              </a:ext>
              <a:ext uri="{C183D7F6-B498-43B3-948B-1728B52AA6E4}">
                <adec:decorative xmlns:adec="http://schemas.microsoft.com/office/drawing/2017/decorative" val="1"/>
              </a:ext>
            </a:extLst>
          </p:cNvPr>
          <p:cNvSpPr>
            <a:spLocks noGrp="1"/>
          </p:cNvSpPr>
          <p:nvPr>
            <p:ph type="sldNum" sz="quarter" idx="12"/>
          </p:nvPr>
        </p:nvSpPr>
        <p:spPr/>
        <p:txBody>
          <a:bodyPr/>
          <a:lstStyle>
            <a:lvl1pPr>
              <a:defRPr>
                <a:solidFill>
                  <a:schemeClr val="accent5"/>
                </a:solidFill>
              </a:defRPr>
            </a:lvl1pPr>
          </a:lstStyle>
          <a:p>
            <a:fld id="{0EA8761A-F05C-4F01-AE76-2EF79F772060}" type="slidenum">
              <a:rPr lang="sv-SE" smtClean="0"/>
              <a:pPr/>
              <a:t>‹#›</a:t>
            </a:fld>
            <a:endParaRPr lang="sv-SE"/>
          </a:p>
        </p:txBody>
      </p:sp>
    </p:spTree>
    <p:extLst>
      <p:ext uri="{BB962C8B-B14F-4D97-AF65-F5344CB8AC3E}">
        <p14:creationId xmlns:p14="http://schemas.microsoft.com/office/powerpoint/2010/main" val="2959095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Rubrik och två delar">
    <p:bg>
      <p:bgPr>
        <a:solidFill>
          <a:srgbClr val="F7F2EB"/>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5772E1B-B133-D852-FA5E-6CF91C0A743F}"/>
              </a:ext>
            </a:extLst>
          </p:cNvPr>
          <p:cNvSpPr>
            <a:spLocks noGrp="1"/>
          </p:cNvSpPr>
          <p:nvPr>
            <p:ph type="title" hasCustomPrompt="1"/>
          </p:nvPr>
        </p:nvSpPr>
        <p:spPr>
          <a:xfrm>
            <a:off x="839788" y="2395569"/>
            <a:ext cx="9269507" cy="720000"/>
          </a:xfrm>
        </p:spPr>
        <p:txBody>
          <a:bodyPr anchor="b">
            <a:noAutofit/>
          </a:bodyPr>
          <a:lstStyle>
            <a:lvl1pPr>
              <a:defRPr sz="4000">
                <a:solidFill>
                  <a:schemeClr val="tx1"/>
                </a:solidFill>
              </a:defRPr>
            </a:lvl1pPr>
          </a:lstStyle>
          <a:p>
            <a:r>
              <a:rPr lang="sv-SE" dirty="0"/>
              <a:t>Rubrik</a:t>
            </a:r>
          </a:p>
        </p:txBody>
      </p:sp>
      <p:sp>
        <p:nvSpPr>
          <p:cNvPr id="3" name="Platshållare för innehåll 2">
            <a:extLst>
              <a:ext uri="{FF2B5EF4-FFF2-40B4-BE49-F238E27FC236}">
                <a16:creationId xmlns:a16="http://schemas.microsoft.com/office/drawing/2014/main" id="{E143A7C1-BC47-B385-A7EA-1115FD3270B1}"/>
              </a:ext>
            </a:extLst>
          </p:cNvPr>
          <p:cNvSpPr>
            <a:spLocks noGrp="1"/>
          </p:cNvSpPr>
          <p:nvPr>
            <p:ph sz="half" idx="1" hasCustomPrompt="1"/>
          </p:nvPr>
        </p:nvSpPr>
        <p:spPr>
          <a:xfrm>
            <a:off x="839788" y="3187287"/>
            <a:ext cx="4482354" cy="3121306"/>
          </a:xfrm>
        </p:spPr>
        <p:txBody>
          <a:bodyPr vert="horz" lIns="91440" tIns="45720" rIns="91440" bIns="45720" rtlCol="0">
            <a:noAutofit/>
          </a:bodyPr>
          <a:lstStyle>
            <a:lvl1pPr>
              <a:defRPr lang="sv-SE" sz="2200" dirty="0">
                <a:solidFill>
                  <a:schemeClr val="tx1"/>
                </a:solidFill>
              </a:defRPr>
            </a:lvl1pPr>
          </a:lstStyle>
          <a:p>
            <a:pPr lvl="0">
              <a:spcBef>
                <a:spcPts val="1400"/>
              </a:spcBef>
            </a:pPr>
            <a:r>
              <a:rPr lang="sv-SE" dirty="0"/>
              <a:t>Punkt</a:t>
            </a:r>
          </a:p>
        </p:txBody>
      </p:sp>
      <p:sp>
        <p:nvSpPr>
          <p:cNvPr id="4" name="Platshållare för innehåll 3">
            <a:extLst>
              <a:ext uri="{FF2B5EF4-FFF2-40B4-BE49-F238E27FC236}">
                <a16:creationId xmlns:a16="http://schemas.microsoft.com/office/drawing/2014/main" id="{5462D343-5512-7D1A-E5F0-0443C4FC3D0B}"/>
              </a:ext>
            </a:extLst>
          </p:cNvPr>
          <p:cNvSpPr>
            <a:spLocks noGrp="1"/>
          </p:cNvSpPr>
          <p:nvPr>
            <p:ph sz="half" idx="2" hasCustomPrompt="1"/>
          </p:nvPr>
        </p:nvSpPr>
        <p:spPr>
          <a:xfrm>
            <a:off x="5626941" y="3187285"/>
            <a:ext cx="4482354" cy="3121307"/>
          </a:xfrm>
        </p:spPr>
        <p:txBody>
          <a:bodyPr vert="horz" lIns="91440" tIns="45720" rIns="91440" bIns="45720" rtlCol="0">
            <a:noAutofit/>
          </a:bodyPr>
          <a:lstStyle>
            <a:lvl1pPr>
              <a:defRPr lang="sv-SE" sz="2200" dirty="0">
                <a:solidFill>
                  <a:schemeClr val="tx1"/>
                </a:solidFill>
              </a:defRPr>
            </a:lvl1pPr>
          </a:lstStyle>
          <a:p>
            <a:pPr lvl="0">
              <a:spcBef>
                <a:spcPts val="1400"/>
              </a:spcBef>
            </a:pPr>
            <a:r>
              <a:rPr lang="sv-SE" dirty="0"/>
              <a:t>Punkt</a:t>
            </a:r>
          </a:p>
        </p:txBody>
      </p:sp>
      <p:sp>
        <p:nvSpPr>
          <p:cNvPr id="5" name="Platshållare för datum 4">
            <a:extLst>
              <a:ext uri="{FF2B5EF4-FFF2-40B4-BE49-F238E27FC236}">
                <a16:creationId xmlns:a16="http://schemas.microsoft.com/office/drawing/2014/main" id="{9E8547E8-12A7-D55F-7BF4-86CC4F46EA04}"/>
              </a:ext>
              <a:ext uri="{C183D7F6-B498-43B3-948B-1728B52AA6E4}">
                <adec:decorative xmlns:adec="http://schemas.microsoft.com/office/drawing/2017/decorative" val="1"/>
              </a:ext>
            </a:extLst>
          </p:cNvPr>
          <p:cNvSpPr>
            <a:spLocks noGrp="1"/>
          </p:cNvSpPr>
          <p:nvPr>
            <p:ph type="dt" sz="half" idx="10"/>
          </p:nvPr>
        </p:nvSpPr>
        <p:spPr/>
        <p:txBody>
          <a:bodyPr/>
          <a:lstStyle>
            <a:lvl1pPr>
              <a:defRPr>
                <a:solidFill>
                  <a:schemeClr val="tx1"/>
                </a:solidFill>
              </a:defRPr>
            </a:lvl1pPr>
          </a:lstStyle>
          <a:p>
            <a:fld id="{FA75368C-E857-4853-8A57-271882899160}" type="datetime1">
              <a:rPr lang="sv-SE" smtClean="0"/>
              <a:pPr/>
              <a:t>2024-04-23</a:t>
            </a:fld>
            <a:endParaRPr lang="sv-SE"/>
          </a:p>
        </p:txBody>
      </p:sp>
      <p:sp>
        <p:nvSpPr>
          <p:cNvPr id="6" name="Platshållare för sidfot 5">
            <a:extLst>
              <a:ext uri="{FF2B5EF4-FFF2-40B4-BE49-F238E27FC236}">
                <a16:creationId xmlns:a16="http://schemas.microsoft.com/office/drawing/2014/main" id="{9C135277-882F-7071-2BB3-1B15EEFFE8EA}"/>
              </a:ext>
              <a:ext uri="{C183D7F6-B498-43B3-948B-1728B52AA6E4}">
                <adec:decorative xmlns:adec="http://schemas.microsoft.com/office/drawing/2017/decorative" val="1"/>
              </a:ext>
            </a:extLst>
          </p:cNvPr>
          <p:cNvSpPr>
            <a:spLocks noGrp="1"/>
          </p:cNvSpPr>
          <p:nvPr>
            <p:ph type="ftr" sz="quarter" idx="11"/>
          </p:nvPr>
        </p:nvSpPr>
        <p:spPr/>
        <p:txBody>
          <a:bodyPr/>
          <a:lstStyle>
            <a:lvl1pPr>
              <a:defRPr>
                <a:solidFill>
                  <a:schemeClr val="tx1"/>
                </a:solidFill>
              </a:defRPr>
            </a:lvl1pPr>
          </a:lstStyle>
          <a:p>
            <a:r>
              <a:rPr lang="sv-SE"/>
              <a:t>Sidfottext</a:t>
            </a:r>
          </a:p>
        </p:txBody>
      </p:sp>
      <p:sp>
        <p:nvSpPr>
          <p:cNvPr id="7" name="Platshållare för bildnummer 6">
            <a:extLst>
              <a:ext uri="{FF2B5EF4-FFF2-40B4-BE49-F238E27FC236}">
                <a16:creationId xmlns:a16="http://schemas.microsoft.com/office/drawing/2014/main" id="{B2617A05-34F8-185F-DE57-86C010D7FF2C}"/>
              </a:ext>
              <a:ext uri="{C183D7F6-B498-43B3-948B-1728B52AA6E4}">
                <adec:decorative xmlns:adec="http://schemas.microsoft.com/office/drawing/2017/decorative" val="1"/>
              </a:ext>
            </a:extLst>
          </p:cNvPr>
          <p:cNvSpPr>
            <a:spLocks noGrp="1"/>
          </p:cNvSpPr>
          <p:nvPr>
            <p:ph type="sldNum" sz="quarter" idx="12"/>
          </p:nvPr>
        </p:nvSpPr>
        <p:spPr/>
        <p:txBody>
          <a:bodyPr/>
          <a:lstStyle>
            <a:lvl1pPr>
              <a:defRPr>
                <a:solidFill>
                  <a:schemeClr val="tx1"/>
                </a:solidFill>
              </a:defRPr>
            </a:lvl1pPr>
          </a:lstStyle>
          <a:p>
            <a:fld id="{0EA8761A-F05C-4F01-AE76-2EF79F772060}" type="slidenum">
              <a:rPr lang="sv-SE" smtClean="0"/>
              <a:pPr/>
              <a:t>‹#›</a:t>
            </a:fld>
            <a:endParaRPr lang="sv-SE"/>
          </a:p>
        </p:txBody>
      </p:sp>
    </p:spTree>
    <p:extLst>
      <p:ext uri="{BB962C8B-B14F-4D97-AF65-F5344CB8AC3E}">
        <p14:creationId xmlns:p14="http://schemas.microsoft.com/office/powerpoint/2010/main" val="203523958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Rubrik, underrubrik och 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9BD3A2D-C3B8-62B8-AF1E-AD8EC831B9E5}"/>
              </a:ext>
            </a:extLst>
          </p:cNvPr>
          <p:cNvSpPr>
            <a:spLocks noGrp="1"/>
          </p:cNvSpPr>
          <p:nvPr>
            <p:ph type="title" hasCustomPrompt="1"/>
          </p:nvPr>
        </p:nvSpPr>
        <p:spPr>
          <a:xfrm>
            <a:off x="839788" y="2395569"/>
            <a:ext cx="10517188" cy="720000"/>
          </a:xfrm>
        </p:spPr>
        <p:txBody>
          <a:bodyPr anchor="b">
            <a:noAutofit/>
          </a:bodyPr>
          <a:lstStyle>
            <a:lvl1pPr>
              <a:defRPr sz="4000"/>
            </a:lvl1pPr>
          </a:lstStyle>
          <a:p>
            <a:r>
              <a:rPr lang="sv-SE" dirty="0"/>
              <a:t>Rubrik</a:t>
            </a:r>
          </a:p>
        </p:txBody>
      </p:sp>
      <p:sp>
        <p:nvSpPr>
          <p:cNvPr id="3" name="Platshållare för text 2">
            <a:extLst>
              <a:ext uri="{FF2B5EF4-FFF2-40B4-BE49-F238E27FC236}">
                <a16:creationId xmlns:a16="http://schemas.microsoft.com/office/drawing/2014/main" id="{240E6226-F84A-5475-055B-ADE93C881BBC}"/>
              </a:ext>
            </a:extLst>
          </p:cNvPr>
          <p:cNvSpPr>
            <a:spLocks noGrp="1"/>
          </p:cNvSpPr>
          <p:nvPr>
            <p:ph type="body" idx="1" hasCustomPrompt="1"/>
          </p:nvPr>
        </p:nvSpPr>
        <p:spPr>
          <a:xfrm>
            <a:off x="839787" y="3187287"/>
            <a:ext cx="5157787" cy="434228"/>
          </a:xfrm>
        </p:spPr>
        <p:txBody>
          <a:bodyPr anchor="ctr">
            <a:noAutofit/>
          </a:bodyPr>
          <a:lstStyle>
            <a:lvl1pPr marL="0" indent="0">
              <a:buNone/>
              <a:defRPr sz="2400" b="0" i="0">
                <a:latin typeface="AvenirNext LT Pro Regular" panose="020B0504020202020204" pitchFamily="34" charset="77"/>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Underrubrik</a:t>
            </a:r>
          </a:p>
        </p:txBody>
      </p:sp>
      <p:sp>
        <p:nvSpPr>
          <p:cNvPr id="4" name="Platshållare för innehåll 3">
            <a:extLst>
              <a:ext uri="{FF2B5EF4-FFF2-40B4-BE49-F238E27FC236}">
                <a16:creationId xmlns:a16="http://schemas.microsoft.com/office/drawing/2014/main" id="{23C54E97-E763-5645-7922-2BB02727C456}"/>
              </a:ext>
            </a:extLst>
          </p:cNvPr>
          <p:cNvSpPr>
            <a:spLocks noGrp="1"/>
          </p:cNvSpPr>
          <p:nvPr>
            <p:ph sz="half" idx="2" hasCustomPrompt="1"/>
          </p:nvPr>
        </p:nvSpPr>
        <p:spPr>
          <a:xfrm>
            <a:off x="838199" y="3685435"/>
            <a:ext cx="5157787" cy="2623157"/>
          </a:xfrm>
        </p:spPr>
        <p:txBody>
          <a:bodyPr vert="horz" lIns="91440" tIns="45720" rIns="91440" bIns="45720" rtlCol="0">
            <a:noAutofit/>
          </a:bodyPr>
          <a:lstStyle>
            <a:lvl1pPr>
              <a:defRPr lang="sv-SE" sz="2200" dirty="0"/>
            </a:lvl1pPr>
          </a:lstStyle>
          <a:p>
            <a:pPr lvl="0">
              <a:spcBef>
                <a:spcPts val="1400"/>
              </a:spcBef>
            </a:pPr>
            <a:r>
              <a:rPr lang="sv-SE" dirty="0"/>
              <a:t>Punkt</a:t>
            </a:r>
          </a:p>
        </p:txBody>
      </p:sp>
      <p:sp>
        <p:nvSpPr>
          <p:cNvPr id="5" name="Platshållare för text 4">
            <a:extLst>
              <a:ext uri="{FF2B5EF4-FFF2-40B4-BE49-F238E27FC236}">
                <a16:creationId xmlns:a16="http://schemas.microsoft.com/office/drawing/2014/main" id="{C59457F5-0317-53E5-88C0-332642591F37}"/>
              </a:ext>
            </a:extLst>
          </p:cNvPr>
          <p:cNvSpPr>
            <a:spLocks noGrp="1"/>
          </p:cNvSpPr>
          <p:nvPr>
            <p:ph type="body" sz="quarter" idx="3" hasCustomPrompt="1"/>
          </p:nvPr>
        </p:nvSpPr>
        <p:spPr>
          <a:xfrm>
            <a:off x="6172199" y="3187285"/>
            <a:ext cx="5183188" cy="434229"/>
          </a:xfrm>
        </p:spPr>
        <p:txBody>
          <a:bodyPr anchor="ctr">
            <a:noAutofit/>
          </a:bodyPr>
          <a:lstStyle>
            <a:lvl1pPr marL="0" indent="0">
              <a:buNone/>
              <a:defRPr sz="2400" b="0" i="0">
                <a:latin typeface="AvenirNext LT Pro Regular" panose="020B0504020202020204" pitchFamily="34" charset="77"/>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Underrubrik</a:t>
            </a:r>
          </a:p>
        </p:txBody>
      </p:sp>
      <p:sp>
        <p:nvSpPr>
          <p:cNvPr id="6" name="Platshållare för innehåll 5">
            <a:extLst>
              <a:ext uri="{FF2B5EF4-FFF2-40B4-BE49-F238E27FC236}">
                <a16:creationId xmlns:a16="http://schemas.microsoft.com/office/drawing/2014/main" id="{3136394C-F88B-388F-7B44-9D3864B4F25F}"/>
              </a:ext>
            </a:extLst>
          </p:cNvPr>
          <p:cNvSpPr>
            <a:spLocks noGrp="1"/>
          </p:cNvSpPr>
          <p:nvPr>
            <p:ph sz="quarter" idx="4" hasCustomPrompt="1"/>
          </p:nvPr>
        </p:nvSpPr>
        <p:spPr>
          <a:xfrm>
            <a:off x="6172199" y="3685433"/>
            <a:ext cx="5183188" cy="2623157"/>
          </a:xfrm>
        </p:spPr>
        <p:txBody>
          <a:bodyPr>
            <a:noAutofit/>
          </a:bodyPr>
          <a:lstStyle>
            <a:lvl1pPr>
              <a:spcBef>
                <a:spcPts val="1400"/>
              </a:spcBef>
              <a:defRPr sz="2200"/>
            </a:lvl1pPr>
            <a:lvl2pPr>
              <a:defRPr sz="1600"/>
            </a:lvl2pPr>
            <a:lvl3pPr>
              <a:defRPr sz="1600"/>
            </a:lvl3pPr>
            <a:lvl4pPr>
              <a:defRPr sz="1600"/>
            </a:lvl4pPr>
            <a:lvl5pPr>
              <a:defRPr sz="1600"/>
            </a:lvl5pPr>
          </a:lstStyle>
          <a:p>
            <a:pPr lvl="0"/>
            <a:r>
              <a:rPr lang="sv-SE" dirty="0"/>
              <a:t>Punkt</a:t>
            </a:r>
          </a:p>
        </p:txBody>
      </p:sp>
      <p:sp>
        <p:nvSpPr>
          <p:cNvPr id="7" name="Platshållare för datum 6">
            <a:extLst>
              <a:ext uri="{FF2B5EF4-FFF2-40B4-BE49-F238E27FC236}">
                <a16:creationId xmlns:a16="http://schemas.microsoft.com/office/drawing/2014/main" id="{5FBEBD62-6F09-D6F3-BAA0-C3C1499B6B6E}"/>
              </a:ext>
              <a:ext uri="{C183D7F6-B498-43B3-948B-1728B52AA6E4}">
                <adec:decorative xmlns:adec="http://schemas.microsoft.com/office/drawing/2017/decorative" val="1"/>
              </a:ext>
            </a:extLst>
          </p:cNvPr>
          <p:cNvSpPr>
            <a:spLocks noGrp="1"/>
          </p:cNvSpPr>
          <p:nvPr>
            <p:ph type="dt" sz="half" idx="10"/>
          </p:nvPr>
        </p:nvSpPr>
        <p:spPr/>
        <p:txBody>
          <a:bodyPr>
            <a:noAutofit/>
          </a:bodyPr>
          <a:lstStyle/>
          <a:p>
            <a:fld id="{7F208342-5794-471C-9928-C29A6B39020D}" type="datetime1">
              <a:rPr lang="sv-SE" smtClean="0"/>
              <a:t>2024-04-23</a:t>
            </a:fld>
            <a:endParaRPr lang="sv-SE"/>
          </a:p>
        </p:txBody>
      </p:sp>
      <p:sp>
        <p:nvSpPr>
          <p:cNvPr id="8" name="Platshållare för sidfot 7">
            <a:extLst>
              <a:ext uri="{FF2B5EF4-FFF2-40B4-BE49-F238E27FC236}">
                <a16:creationId xmlns:a16="http://schemas.microsoft.com/office/drawing/2014/main" id="{63B9F0E4-33BA-36C9-94D4-F1833BC60241}"/>
              </a:ext>
              <a:ext uri="{C183D7F6-B498-43B3-948B-1728B52AA6E4}">
                <adec:decorative xmlns:adec="http://schemas.microsoft.com/office/drawing/2017/decorative" val="1"/>
              </a:ext>
            </a:extLst>
          </p:cNvPr>
          <p:cNvSpPr>
            <a:spLocks noGrp="1"/>
          </p:cNvSpPr>
          <p:nvPr>
            <p:ph type="ftr" sz="quarter" idx="11"/>
          </p:nvPr>
        </p:nvSpPr>
        <p:spPr/>
        <p:txBody>
          <a:bodyPr>
            <a:noAutofit/>
          </a:bodyPr>
          <a:lstStyle/>
          <a:p>
            <a:r>
              <a:rPr lang="sv-SE"/>
              <a:t>Sidfottext</a:t>
            </a:r>
          </a:p>
        </p:txBody>
      </p:sp>
      <p:sp>
        <p:nvSpPr>
          <p:cNvPr id="9" name="Platshållare för bildnummer 8">
            <a:extLst>
              <a:ext uri="{FF2B5EF4-FFF2-40B4-BE49-F238E27FC236}">
                <a16:creationId xmlns:a16="http://schemas.microsoft.com/office/drawing/2014/main" id="{1DBD612E-E8DF-683B-2AEF-25FD3D2B7C96}"/>
              </a:ext>
              <a:ext uri="{C183D7F6-B498-43B3-948B-1728B52AA6E4}">
                <adec:decorative xmlns:adec="http://schemas.microsoft.com/office/drawing/2017/decorative" val="1"/>
              </a:ext>
            </a:extLst>
          </p:cNvPr>
          <p:cNvSpPr>
            <a:spLocks noGrp="1"/>
          </p:cNvSpPr>
          <p:nvPr>
            <p:ph type="sldNum" sz="quarter" idx="12"/>
          </p:nvPr>
        </p:nvSpPr>
        <p:spPr/>
        <p:txBody>
          <a:bodyPr>
            <a:noAutofit/>
          </a:bodyPr>
          <a:lstStyle/>
          <a:p>
            <a:fld id="{0EA8761A-F05C-4F01-AE76-2EF79F772060}" type="slidenum">
              <a:rPr lang="sv-SE" smtClean="0"/>
              <a:t>‹#›</a:t>
            </a:fld>
            <a:endParaRPr lang="sv-SE"/>
          </a:p>
        </p:txBody>
      </p:sp>
    </p:spTree>
    <p:extLst>
      <p:ext uri="{BB962C8B-B14F-4D97-AF65-F5344CB8AC3E}">
        <p14:creationId xmlns:p14="http://schemas.microsoft.com/office/powerpoint/2010/main" val="79942170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Rubrik">
    <p:bg>
      <p:bgPr>
        <a:solidFill>
          <a:srgbClr val="F7F2EB"/>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4A06F26-AA62-DC77-6D81-51E1E37756EC}"/>
              </a:ext>
            </a:extLst>
          </p:cNvPr>
          <p:cNvSpPr>
            <a:spLocks noGrp="1"/>
          </p:cNvSpPr>
          <p:nvPr>
            <p:ph type="title" hasCustomPrompt="1"/>
          </p:nvPr>
        </p:nvSpPr>
        <p:spPr>
          <a:xfrm>
            <a:off x="839788" y="1790006"/>
            <a:ext cx="4947401" cy="1325563"/>
          </a:xfrm>
        </p:spPr>
        <p:txBody>
          <a:bodyPr anchor="t">
            <a:noAutofit/>
          </a:bodyPr>
          <a:lstStyle>
            <a:lvl1pPr>
              <a:defRPr sz="4000">
                <a:solidFill>
                  <a:schemeClr val="tx1"/>
                </a:solidFill>
              </a:defRPr>
            </a:lvl1pPr>
          </a:lstStyle>
          <a:p>
            <a:r>
              <a:rPr lang="sv-SE" dirty="0"/>
              <a:t>Rubrik</a:t>
            </a:r>
          </a:p>
        </p:txBody>
      </p:sp>
      <p:sp>
        <p:nvSpPr>
          <p:cNvPr id="3" name="Platshållare för datum 2">
            <a:extLst>
              <a:ext uri="{FF2B5EF4-FFF2-40B4-BE49-F238E27FC236}">
                <a16:creationId xmlns:a16="http://schemas.microsoft.com/office/drawing/2014/main" id="{0EACEB5A-C13E-77A7-81F0-AF722F507B37}"/>
              </a:ext>
              <a:ext uri="{C183D7F6-B498-43B3-948B-1728B52AA6E4}">
                <adec:decorative xmlns:adec="http://schemas.microsoft.com/office/drawing/2017/decorative" val="1"/>
              </a:ext>
            </a:extLst>
          </p:cNvPr>
          <p:cNvSpPr>
            <a:spLocks noGrp="1"/>
          </p:cNvSpPr>
          <p:nvPr>
            <p:ph type="dt" sz="half" idx="10"/>
          </p:nvPr>
        </p:nvSpPr>
        <p:spPr/>
        <p:txBody>
          <a:bodyPr/>
          <a:lstStyle>
            <a:lvl1pPr>
              <a:defRPr>
                <a:solidFill>
                  <a:schemeClr val="tx1"/>
                </a:solidFill>
              </a:defRPr>
            </a:lvl1pPr>
          </a:lstStyle>
          <a:p>
            <a:fld id="{21EE4F49-EC76-4C2C-9B73-2EBF0DD89402}" type="datetime1">
              <a:rPr lang="sv-SE" smtClean="0"/>
              <a:pPr/>
              <a:t>2024-04-23</a:t>
            </a:fld>
            <a:endParaRPr lang="sv-SE"/>
          </a:p>
        </p:txBody>
      </p:sp>
      <p:sp>
        <p:nvSpPr>
          <p:cNvPr id="4" name="Platshållare för sidfot 3">
            <a:extLst>
              <a:ext uri="{FF2B5EF4-FFF2-40B4-BE49-F238E27FC236}">
                <a16:creationId xmlns:a16="http://schemas.microsoft.com/office/drawing/2014/main" id="{D9B4CC4B-BBBA-B3E1-B5BE-4336E1BC7D11}"/>
              </a:ext>
              <a:ext uri="{C183D7F6-B498-43B3-948B-1728B52AA6E4}">
                <adec:decorative xmlns:adec="http://schemas.microsoft.com/office/drawing/2017/decorative" val="1"/>
              </a:ext>
            </a:extLst>
          </p:cNvPr>
          <p:cNvSpPr>
            <a:spLocks noGrp="1"/>
          </p:cNvSpPr>
          <p:nvPr>
            <p:ph type="ftr" sz="quarter" idx="11"/>
          </p:nvPr>
        </p:nvSpPr>
        <p:spPr/>
        <p:txBody>
          <a:bodyPr/>
          <a:lstStyle>
            <a:lvl1pPr>
              <a:defRPr>
                <a:solidFill>
                  <a:schemeClr val="tx1"/>
                </a:solidFill>
              </a:defRPr>
            </a:lvl1pPr>
          </a:lstStyle>
          <a:p>
            <a:r>
              <a:rPr lang="sv-SE"/>
              <a:t>Sidfottext</a:t>
            </a:r>
          </a:p>
        </p:txBody>
      </p:sp>
      <p:sp>
        <p:nvSpPr>
          <p:cNvPr id="5" name="Platshållare för bildnummer 4">
            <a:extLst>
              <a:ext uri="{FF2B5EF4-FFF2-40B4-BE49-F238E27FC236}">
                <a16:creationId xmlns:a16="http://schemas.microsoft.com/office/drawing/2014/main" id="{687755E0-6C68-55E2-93B7-3C2332903D09}"/>
              </a:ext>
              <a:ext uri="{C183D7F6-B498-43B3-948B-1728B52AA6E4}">
                <adec:decorative xmlns:adec="http://schemas.microsoft.com/office/drawing/2017/decorative" val="1"/>
              </a:ext>
            </a:extLst>
          </p:cNvPr>
          <p:cNvSpPr>
            <a:spLocks noGrp="1"/>
          </p:cNvSpPr>
          <p:nvPr>
            <p:ph type="sldNum" sz="quarter" idx="12"/>
          </p:nvPr>
        </p:nvSpPr>
        <p:spPr/>
        <p:txBody>
          <a:bodyPr/>
          <a:lstStyle>
            <a:lvl1pPr>
              <a:defRPr>
                <a:solidFill>
                  <a:schemeClr val="tx1"/>
                </a:solidFill>
              </a:defRPr>
            </a:lvl1pPr>
          </a:lstStyle>
          <a:p>
            <a:fld id="{0EA8761A-F05C-4F01-AE76-2EF79F772060}" type="slidenum">
              <a:rPr lang="sv-SE" smtClean="0"/>
              <a:pPr/>
              <a:t>‹#›</a:t>
            </a:fld>
            <a:endParaRPr lang="sv-SE"/>
          </a:p>
        </p:txBody>
      </p:sp>
    </p:spTree>
    <p:extLst>
      <p:ext uri="{BB962C8B-B14F-4D97-AF65-F5344CB8AC3E}">
        <p14:creationId xmlns:p14="http://schemas.microsoft.com/office/powerpoint/2010/main" val="2398364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Rubrikbild 4">
    <p:bg>
      <p:bgPr>
        <a:solidFill>
          <a:srgbClr val="DFEFEB"/>
        </a:solidFill>
        <a:effectLst/>
      </p:bgPr>
    </p:bg>
    <p:spTree>
      <p:nvGrpSpPr>
        <p:cNvPr id="1" name=""/>
        <p:cNvGrpSpPr/>
        <p:nvPr/>
      </p:nvGrpSpPr>
      <p:grpSpPr>
        <a:xfrm>
          <a:off x="0" y="0"/>
          <a:ext cx="0" cy="0"/>
          <a:chOff x="0" y="0"/>
          <a:chExt cx="0" cy="0"/>
        </a:xfrm>
      </p:grpSpPr>
      <p:sp>
        <p:nvSpPr>
          <p:cNvPr id="7" name="Platshållare för bild 9">
            <a:extLst>
              <a:ext uri="{FF2B5EF4-FFF2-40B4-BE49-F238E27FC236}">
                <a16:creationId xmlns:a16="http://schemas.microsoft.com/office/drawing/2014/main" id="{0B6BFD76-59F2-2DED-DABF-5311B3B958A0}"/>
              </a:ext>
            </a:extLst>
          </p:cNvPr>
          <p:cNvSpPr>
            <a:spLocks noGrp="1"/>
          </p:cNvSpPr>
          <p:nvPr>
            <p:ph type="pic" sz="quarter" idx="13"/>
          </p:nvPr>
        </p:nvSpPr>
        <p:spPr>
          <a:xfrm>
            <a:off x="0" y="0"/>
            <a:ext cx="12192000" cy="6858000"/>
          </a:xfrm>
        </p:spPr>
        <p:txBody>
          <a:bodyPr/>
          <a:lstStyle>
            <a:lvl1pPr marL="0" indent="0" algn="ctr">
              <a:buNone/>
              <a:defRPr sz="1100">
                <a:solidFill>
                  <a:schemeClr val="accent5"/>
                </a:solidFill>
              </a:defRPr>
            </a:lvl1pPr>
          </a:lstStyle>
          <a:p>
            <a:r>
              <a:rPr lang="sv-SE"/>
              <a:t>Klicka på ikonen för att lägga till en bild</a:t>
            </a:r>
          </a:p>
        </p:txBody>
      </p:sp>
      <p:sp>
        <p:nvSpPr>
          <p:cNvPr id="2" name="Rubrik 1">
            <a:extLst>
              <a:ext uri="{FF2B5EF4-FFF2-40B4-BE49-F238E27FC236}">
                <a16:creationId xmlns:a16="http://schemas.microsoft.com/office/drawing/2014/main" id="{9DB6A715-7938-A270-CE32-504E536F8D83}"/>
              </a:ext>
            </a:extLst>
          </p:cNvPr>
          <p:cNvSpPr>
            <a:spLocks noGrp="1"/>
          </p:cNvSpPr>
          <p:nvPr>
            <p:ph type="ctrTitle" hasCustomPrompt="1"/>
          </p:nvPr>
        </p:nvSpPr>
        <p:spPr>
          <a:xfrm>
            <a:off x="838198" y="3532909"/>
            <a:ext cx="10502154" cy="1298333"/>
          </a:xfrm>
        </p:spPr>
        <p:txBody>
          <a:bodyPr anchor="b">
            <a:noAutofit/>
          </a:bodyPr>
          <a:lstStyle>
            <a:lvl1pPr algn="l">
              <a:lnSpc>
                <a:spcPct val="90000"/>
              </a:lnSpc>
              <a:defRPr sz="7200">
                <a:solidFill>
                  <a:schemeClr val="accent5"/>
                </a:solidFill>
              </a:defRPr>
            </a:lvl1pPr>
          </a:lstStyle>
          <a:p>
            <a:r>
              <a:rPr lang="sv-SE" dirty="0"/>
              <a:t>Rubrik</a:t>
            </a:r>
          </a:p>
        </p:txBody>
      </p:sp>
      <p:sp>
        <p:nvSpPr>
          <p:cNvPr id="4" name="Platshållare för datum 3">
            <a:extLst>
              <a:ext uri="{FF2B5EF4-FFF2-40B4-BE49-F238E27FC236}">
                <a16:creationId xmlns:a16="http://schemas.microsoft.com/office/drawing/2014/main" id="{DE3C9C90-48B9-15C3-3CB2-7C1B3952EC50}"/>
              </a:ext>
            </a:extLst>
          </p:cNvPr>
          <p:cNvSpPr>
            <a:spLocks noGrp="1"/>
          </p:cNvSpPr>
          <p:nvPr>
            <p:ph type="dt" sz="half" idx="10"/>
          </p:nvPr>
        </p:nvSpPr>
        <p:spPr/>
        <p:txBody>
          <a:bodyPr/>
          <a:lstStyle>
            <a:lvl1pPr>
              <a:defRPr>
                <a:solidFill>
                  <a:schemeClr val="accent5"/>
                </a:solidFill>
              </a:defRPr>
            </a:lvl1pPr>
          </a:lstStyle>
          <a:p>
            <a:fld id="{3C9CDAC1-0A76-4CCB-B13B-CDEA79253170}" type="datetime1">
              <a:rPr lang="sv-SE" smtClean="0"/>
              <a:pPr/>
              <a:t>2024-04-23</a:t>
            </a:fld>
            <a:endParaRPr lang="sv-SE"/>
          </a:p>
        </p:txBody>
      </p:sp>
      <p:sp>
        <p:nvSpPr>
          <p:cNvPr id="5" name="Platshållare för sidfot 4">
            <a:extLst>
              <a:ext uri="{FF2B5EF4-FFF2-40B4-BE49-F238E27FC236}">
                <a16:creationId xmlns:a16="http://schemas.microsoft.com/office/drawing/2014/main" id="{545FE6CA-C330-0CAC-87C2-E345303B91DA}"/>
              </a:ext>
              <a:ext uri="{C183D7F6-B498-43B3-948B-1728B52AA6E4}">
                <adec:decorative xmlns:adec="http://schemas.microsoft.com/office/drawing/2017/decorative" val="1"/>
              </a:ext>
            </a:extLst>
          </p:cNvPr>
          <p:cNvSpPr>
            <a:spLocks noGrp="1"/>
          </p:cNvSpPr>
          <p:nvPr>
            <p:ph type="ftr" sz="quarter" idx="11"/>
          </p:nvPr>
        </p:nvSpPr>
        <p:spPr/>
        <p:txBody>
          <a:bodyPr/>
          <a:lstStyle>
            <a:lvl1pPr>
              <a:defRPr>
                <a:solidFill>
                  <a:schemeClr val="accent5"/>
                </a:solidFill>
              </a:defRPr>
            </a:lvl1pPr>
          </a:lstStyle>
          <a:p>
            <a:r>
              <a:rPr lang="sv-SE"/>
              <a:t>Sidfottext</a:t>
            </a:r>
          </a:p>
        </p:txBody>
      </p:sp>
      <p:sp>
        <p:nvSpPr>
          <p:cNvPr id="6" name="Platshållare för bildnummer 5">
            <a:extLst>
              <a:ext uri="{FF2B5EF4-FFF2-40B4-BE49-F238E27FC236}">
                <a16:creationId xmlns:a16="http://schemas.microsoft.com/office/drawing/2014/main" id="{D77B3C30-6165-380B-5C9A-71FB1AA9AE3C}"/>
              </a:ext>
              <a:ext uri="{C183D7F6-B498-43B3-948B-1728B52AA6E4}">
                <adec:decorative xmlns:adec="http://schemas.microsoft.com/office/drawing/2017/decorative" val="1"/>
              </a:ext>
            </a:extLst>
          </p:cNvPr>
          <p:cNvSpPr>
            <a:spLocks noGrp="1"/>
          </p:cNvSpPr>
          <p:nvPr>
            <p:ph type="sldNum" sz="quarter" idx="12"/>
          </p:nvPr>
        </p:nvSpPr>
        <p:spPr/>
        <p:txBody>
          <a:bodyPr/>
          <a:lstStyle>
            <a:lvl1pPr>
              <a:defRPr>
                <a:solidFill>
                  <a:schemeClr val="accent5"/>
                </a:solidFill>
              </a:defRPr>
            </a:lvl1pPr>
          </a:lstStyle>
          <a:p>
            <a:fld id="{0EA8761A-F05C-4F01-AE76-2EF79F772060}" type="slidenum">
              <a:rPr lang="sv-SE" smtClean="0"/>
              <a:pPr/>
              <a:t>‹#›</a:t>
            </a:fld>
            <a:endParaRPr lang="sv-SE"/>
          </a:p>
        </p:txBody>
      </p:sp>
      <p:sp>
        <p:nvSpPr>
          <p:cNvPr id="8" name="Platshållare för text 7" descr="Logotyp för Sveriges Kommuner och regioner.">
            <a:extLst>
              <a:ext uri="{FF2B5EF4-FFF2-40B4-BE49-F238E27FC236}">
                <a16:creationId xmlns:a16="http://schemas.microsoft.com/office/drawing/2014/main" id="{D785EB06-58C0-D0BF-FDAB-A51277B16979}"/>
              </a:ext>
              <a:ext uri="{C183D7F6-B498-43B3-948B-1728B52AA6E4}">
                <adec:decorative xmlns:adec="http://schemas.microsoft.com/office/drawing/2017/decorative" val="0"/>
              </a:ext>
            </a:extLst>
          </p:cNvPr>
          <p:cNvSpPr>
            <a:spLocks noGrp="1"/>
          </p:cNvSpPr>
          <p:nvPr>
            <p:ph type="body" sz="quarter" idx="14" hasCustomPrompt="1"/>
          </p:nvPr>
        </p:nvSpPr>
        <p:spPr>
          <a:xfrm>
            <a:off x="407892" y="311234"/>
            <a:ext cx="1332000" cy="551506"/>
          </a:xfrm>
          <a:blipFill>
            <a:blip r:embed="rId2"/>
            <a:stretch>
              <a:fillRect/>
            </a:stretch>
          </a:blipFill>
        </p:spPr>
        <p:txBody>
          <a:bodyPr/>
          <a:lstStyle>
            <a:lvl1pPr marL="0" indent="0">
              <a:buNone/>
              <a:defRPr>
                <a:solidFill>
                  <a:schemeClr val="accent5"/>
                </a:solidFill>
              </a:defRPr>
            </a:lvl1pPr>
          </a:lstStyle>
          <a:p>
            <a:pPr lvl="0"/>
            <a:r>
              <a:rPr lang="sv-SE"/>
              <a:t> </a:t>
            </a:r>
          </a:p>
        </p:txBody>
      </p:sp>
    </p:spTree>
    <p:extLst>
      <p:ext uri="{BB962C8B-B14F-4D97-AF65-F5344CB8AC3E}">
        <p14:creationId xmlns:p14="http://schemas.microsoft.com/office/powerpoint/2010/main" val="89399263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3C9AA39D-994F-D672-1A92-949D21179B1B}"/>
              </a:ext>
              <a:ext uri="{C183D7F6-B498-43B3-948B-1728B52AA6E4}">
                <adec:decorative xmlns:adec="http://schemas.microsoft.com/office/drawing/2017/decorative" val="1"/>
              </a:ext>
            </a:extLst>
          </p:cNvPr>
          <p:cNvSpPr>
            <a:spLocks noGrp="1"/>
          </p:cNvSpPr>
          <p:nvPr>
            <p:ph type="dt" sz="half" idx="10"/>
          </p:nvPr>
        </p:nvSpPr>
        <p:spPr/>
        <p:txBody>
          <a:bodyPr/>
          <a:lstStyle/>
          <a:p>
            <a:fld id="{36E1C339-1173-498E-B68E-150066B9F832}" type="datetime1">
              <a:rPr lang="sv-SE" smtClean="0"/>
              <a:t>2024-04-23</a:t>
            </a:fld>
            <a:endParaRPr lang="sv-SE"/>
          </a:p>
        </p:txBody>
      </p:sp>
      <p:sp>
        <p:nvSpPr>
          <p:cNvPr id="3" name="Platshållare för sidfot 2">
            <a:extLst>
              <a:ext uri="{FF2B5EF4-FFF2-40B4-BE49-F238E27FC236}">
                <a16:creationId xmlns:a16="http://schemas.microsoft.com/office/drawing/2014/main" id="{99A9CFFB-D456-6463-A4BD-CE70F4CD1A12}"/>
              </a:ext>
              <a:ext uri="{C183D7F6-B498-43B3-948B-1728B52AA6E4}">
                <adec:decorative xmlns:adec="http://schemas.microsoft.com/office/drawing/2017/decorative" val="1"/>
              </a:ext>
            </a:extLst>
          </p:cNvPr>
          <p:cNvSpPr>
            <a:spLocks noGrp="1"/>
          </p:cNvSpPr>
          <p:nvPr>
            <p:ph type="ftr" sz="quarter" idx="11"/>
          </p:nvPr>
        </p:nvSpPr>
        <p:spPr/>
        <p:txBody>
          <a:bodyPr/>
          <a:lstStyle/>
          <a:p>
            <a:r>
              <a:rPr lang="sv-SE"/>
              <a:t>Sidfottext</a:t>
            </a:r>
          </a:p>
        </p:txBody>
      </p:sp>
      <p:sp>
        <p:nvSpPr>
          <p:cNvPr id="4" name="Platshållare för bildnummer 3">
            <a:extLst>
              <a:ext uri="{FF2B5EF4-FFF2-40B4-BE49-F238E27FC236}">
                <a16:creationId xmlns:a16="http://schemas.microsoft.com/office/drawing/2014/main" id="{12CEC6D5-E7B1-0BCE-0744-951A473470B5}"/>
              </a:ext>
              <a:ext uri="{C183D7F6-B498-43B3-948B-1728B52AA6E4}">
                <adec:decorative xmlns:adec="http://schemas.microsoft.com/office/drawing/2017/decorative" val="1"/>
              </a:ext>
            </a:extLst>
          </p:cNvPr>
          <p:cNvSpPr>
            <a:spLocks noGrp="1"/>
          </p:cNvSpPr>
          <p:nvPr>
            <p:ph type="sldNum" sz="quarter" idx="12"/>
          </p:nvPr>
        </p:nvSpPr>
        <p:spPr/>
        <p:txBody>
          <a:bodyPr/>
          <a:lstStyle/>
          <a:p>
            <a:fld id="{0EA8761A-F05C-4F01-AE76-2EF79F772060}" type="slidenum">
              <a:rPr lang="sv-SE" smtClean="0"/>
              <a:t>‹#›</a:t>
            </a:fld>
            <a:endParaRPr lang="sv-SE"/>
          </a:p>
        </p:txBody>
      </p:sp>
    </p:spTree>
    <p:extLst>
      <p:ext uri="{BB962C8B-B14F-4D97-AF65-F5344CB8AC3E}">
        <p14:creationId xmlns:p14="http://schemas.microsoft.com/office/powerpoint/2010/main" val="227813988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om med logga">
    <p:bg>
      <p:bgPr>
        <a:solidFill>
          <a:srgbClr val="F7F2EB"/>
        </a:solidFill>
        <a:effectLst/>
      </p:bgPr>
    </p:bg>
    <p:spTree>
      <p:nvGrpSpPr>
        <p:cNvPr id="1" name=""/>
        <p:cNvGrpSpPr/>
        <p:nvPr/>
      </p:nvGrpSpPr>
      <p:grpSpPr>
        <a:xfrm>
          <a:off x="0" y="0"/>
          <a:ext cx="0" cy="0"/>
          <a:chOff x="0" y="0"/>
          <a:chExt cx="0" cy="0"/>
        </a:xfrm>
      </p:grpSpPr>
      <p:sp>
        <p:nvSpPr>
          <p:cNvPr id="8" name="Platshållare för datum 1">
            <a:extLst>
              <a:ext uri="{FF2B5EF4-FFF2-40B4-BE49-F238E27FC236}">
                <a16:creationId xmlns:a16="http://schemas.microsoft.com/office/drawing/2014/main" id="{BD4E7ACA-DD34-312E-63AD-4C42C5D52EF4}"/>
              </a:ext>
              <a:ext uri="{C183D7F6-B498-43B3-948B-1728B52AA6E4}">
                <adec:decorative xmlns:adec="http://schemas.microsoft.com/office/drawing/2017/decorative" val="1"/>
              </a:ext>
            </a:extLst>
          </p:cNvPr>
          <p:cNvSpPr>
            <a:spLocks noGrp="1"/>
          </p:cNvSpPr>
          <p:nvPr>
            <p:ph type="dt" sz="half" idx="10"/>
          </p:nvPr>
        </p:nvSpPr>
        <p:spPr>
          <a:xfrm>
            <a:off x="160083" y="6364203"/>
            <a:ext cx="1051295" cy="365125"/>
          </a:xfrm>
        </p:spPr>
        <p:txBody>
          <a:bodyPr/>
          <a:lstStyle/>
          <a:p>
            <a:fld id="{36E1C339-1173-498E-B68E-150066B9F832}" type="datetime1">
              <a:rPr lang="sv-SE" smtClean="0"/>
              <a:t>2024-04-23</a:t>
            </a:fld>
            <a:endParaRPr lang="sv-SE"/>
          </a:p>
        </p:txBody>
      </p:sp>
      <p:sp>
        <p:nvSpPr>
          <p:cNvPr id="9" name="Platshållare för sidfot 2">
            <a:extLst>
              <a:ext uri="{FF2B5EF4-FFF2-40B4-BE49-F238E27FC236}">
                <a16:creationId xmlns:a16="http://schemas.microsoft.com/office/drawing/2014/main" id="{F49843CB-C0F3-CD2D-542C-3FE32B869631}"/>
              </a:ext>
              <a:ext uri="{C183D7F6-B498-43B3-948B-1728B52AA6E4}">
                <adec:decorative xmlns:adec="http://schemas.microsoft.com/office/drawing/2017/decorative" val="1"/>
              </a:ext>
            </a:extLst>
          </p:cNvPr>
          <p:cNvSpPr>
            <a:spLocks noGrp="1"/>
          </p:cNvSpPr>
          <p:nvPr>
            <p:ph type="ftr" sz="quarter" idx="11"/>
          </p:nvPr>
        </p:nvSpPr>
        <p:spPr>
          <a:xfrm>
            <a:off x="1538008" y="6365427"/>
            <a:ext cx="3360626" cy="365125"/>
          </a:xfrm>
        </p:spPr>
        <p:txBody>
          <a:bodyPr/>
          <a:lstStyle/>
          <a:p>
            <a:r>
              <a:rPr lang="sv-SE"/>
              <a:t>Sidfottext</a:t>
            </a:r>
          </a:p>
        </p:txBody>
      </p:sp>
      <p:sp>
        <p:nvSpPr>
          <p:cNvPr id="10" name="Platshållare för bildnummer 3">
            <a:extLst>
              <a:ext uri="{FF2B5EF4-FFF2-40B4-BE49-F238E27FC236}">
                <a16:creationId xmlns:a16="http://schemas.microsoft.com/office/drawing/2014/main" id="{97C9C3DA-4304-47F2-4E8F-C0B80AF735BF}"/>
              </a:ext>
              <a:ext uri="{C183D7F6-B498-43B3-948B-1728B52AA6E4}">
                <adec:decorative xmlns:adec="http://schemas.microsoft.com/office/drawing/2017/decorative" val="1"/>
              </a:ext>
            </a:extLst>
          </p:cNvPr>
          <p:cNvSpPr>
            <a:spLocks noGrp="1"/>
          </p:cNvSpPr>
          <p:nvPr>
            <p:ph type="sldNum" sz="quarter" idx="12"/>
          </p:nvPr>
        </p:nvSpPr>
        <p:spPr>
          <a:xfrm>
            <a:off x="11530910" y="6364203"/>
            <a:ext cx="501007" cy="365125"/>
          </a:xfrm>
        </p:spPr>
        <p:txBody>
          <a:bodyPr/>
          <a:lstStyle/>
          <a:p>
            <a:fld id="{0EA8761A-F05C-4F01-AE76-2EF79F772060}" type="slidenum">
              <a:rPr lang="sv-SE" smtClean="0"/>
              <a:t>‹#›</a:t>
            </a:fld>
            <a:endParaRPr lang="sv-SE"/>
          </a:p>
        </p:txBody>
      </p:sp>
    </p:spTree>
    <p:extLst>
      <p:ext uri="{BB962C8B-B14F-4D97-AF65-F5344CB8AC3E}">
        <p14:creationId xmlns:p14="http://schemas.microsoft.com/office/powerpoint/2010/main" val="190213074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Utfallande bild logga i färg">
    <p:bg>
      <p:bgPr>
        <a:solidFill>
          <a:srgbClr val="F7F2EB"/>
        </a:solidFill>
        <a:effectLst/>
      </p:bgPr>
    </p:bg>
    <p:spTree>
      <p:nvGrpSpPr>
        <p:cNvPr id="1" name=""/>
        <p:cNvGrpSpPr/>
        <p:nvPr/>
      </p:nvGrpSpPr>
      <p:grpSpPr>
        <a:xfrm>
          <a:off x="0" y="0"/>
          <a:ext cx="0" cy="0"/>
          <a:chOff x="0" y="0"/>
          <a:chExt cx="0" cy="0"/>
        </a:xfrm>
      </p:grpSpPr>
      <p:sp>
        <p:nvSpPr>
          <p:cNvPr id="6" name="Platshållare för bild 5">
            <a:extLst>
              <a:ext uri="{FF2B5EF4-FFF2-40B4-BE49-F238E27FC236}">
                <a16:creationId xmlns:a16="http://schemas.microsoft.com/office/drawing/2014/main" id="{908E459A-1DD8-D673-1B7D-5A47E4627107}"/>
              </a:ext>
            </a:extLst>
          </p:cNvPr>
          <p:cNvSpPr>
            <a:spLocks noGrp="1"/>
          </p:cNvSpPr>
          <p:nvPr>
            <p:ph type="pic" sz="quarter" idx="13"/>
          </p:nvPr>
        </p:nvSpPr>
        <p:spPr>
          <a:xfrm>
            <a:off x="0" y="0"/>
            <a:ext cx="12192000" cy="6858000"/>
          </a:xfrm>
        </p:spPr>
        <p:txBody>
          <a:bodyPr/>
          <a:lstStyle>
            <a:lvl1pPr marL="0" indent="0" algn="ctr">
              <a:buNone/>
              <a:defRPr sz="1100"/>
            </a:lvl1pPr>
          </a:lstStyle>
          <a:p>
            <a:r>
              <a:rPr lang="sv-SE"/>
              <a:t>Klicka på ikonen för att lägga till en bild</a:t>
            </a:r>
          </a:p>
        </p:txBody>
      </p:sp>
      <p:sp>
        <p:nvSpPr>
          <p:cNvPr id="2" name="Platshållare för datum 1">
            <a:extLst>
              <a:ext uri="{FF2B5EF4-FFF2-40B4-BE49-F238E27FC236}">
                <a16:creationId xmlns:a16="http://schemas.microsoft.com/office/drawing/2014/main" id="{3C9AA39D-994F-D672-1A92-949D21179B1B}"/>
              </a:ext>
              <a:ext uri="{C183D7F6-B498-43B3-948B-1728B52AA6E4}">
                <adec:decorative xmlns:adec="http://schemas.microsoft.com/office/drawing/2017/decorative" val="1"/>
              </a:ext>
            </a:extLst>
          </p:cNvPr>
          <p:cNvSpPr>
            <a:spLocks noGrp="1"/>
          </p:cNvSpPr>
          <p:nvPr>
            <p:ph type="dt" sz="half" idx="10"/>
          </p:nvPr>
        </p:nvSpPr>
        <p:spPr/>
        <p:txBody>
          <a:bodyPr/>
          <a:lstStyle/>
          <a:p>
            <a:fld id="{23E830D1-9B43-4A41-B3A1-206CB98018A1}" type="datetime1">
              <a:rPr lang="sv-SE" smtClean="0"/>
              <a:t>2024-04-23</a:t>
            </a:fld>
            <a:endParaRPr lang="sv-SE"/>
          </a:p>
        </p:txBody>
      </p:sp>
      <p:sp>
        <p:nvSpPr>
          <p:cNvPr id="3" name="Platshållare för sidfot 2">
            <a:extLst>
              <a:ext uri="{FF2B5EF4-FFF2-40B4-BE49-F238E27FC236}">
                <a16:creationId xmlns:a16="http://schemas.microsoft.com/office/drawing/2014/main" id="{99A9CFFB-D456-6463-A4BD-CE70F4CD1A12}"/>
              </a:ext>
              <a:ext uri="{C183D7F6-B498-43B3-948B-1728B52AA6E4}">
                <adec:decorative xmlns:adec="http://schemas.microsoft.com/office/drawing/2017/decorative" val="1"/>
              </a:ext>
            </a:extLst>
          </p:cNvPr>
          <p:cNvSpPr>
            <a:spLocks noGrp="1"/>
          </p:cNvSpPr>
          <p:nvPr>
            <p:ph type="ftr" sz="quarter" idx="11"/>
          </p:nvPr>
        </p:nvSpPr>
        <p:spPr/>
        <p:txBody>
          <a:bodyPr/>
          <a:lstStyle/>
          <a:p>
            <a:r>
              <a:rPr lang="sv-SE"/>
              <a:t>Sidfottext</a:t>
            </a:r>
          </a:p>
        </p:txBody>
      </p:sp>
      <p:sp>
        <p:nvSpPr>
          <p:cNvPr id="4" name="Platshållare för bildnummer 3">
            <a:extLst>
              <a:ext uri="{FF2B5EF4-FFF2-40B4-BE49-F238E27FC236}">
                <a16:creationId xmlns:a16="http://schemas.microsoft.com/office/drawing/2014/main" id="{12CEC6D5-E7B1-0BCE-0744-951A473470B5}"/>
              </a:ext>
              <a:ext uri="{C183D7F6-B498-43B3-948B-1728B52AA6E4}">
                <adec:decorative xmlns:adec="http://schemas.microsoft.com/office/drawing/2017/decorative" val="1"/>
              </a:ext>
            </a:extLst>
          </p:cNvPr>
          <p:cNvSpPr>
            <a:spLocks noGrp="1"/>
          </p:cNvSpPr>
          <p:nvPr>
            <p:ph type="sldNum" sz="quarter" idx="12"/>
          </p:nvPr>
        </p:nvSpPr>
        <p:spPr/>
        <p:txBody>
          <a:bodyPr/>
          <a:lstStyle/>
          <a:p>
            <a:fld id="{0EA8761A-F05C-4F01-AE76-2EF79F772060}" type="slidenum">
              <a:rPr lang="sv-SE" smtClean="0"/>
              <a:t>‹#›</a:t>
            </a:fld>
            <a:endParaRPr lang="sv-SE"/>
          </a:p>
        </p:txBody>
      </p:sp>
      <p:sp>
        <p:nvSpPr>
          <p:cNvPr id="5" name="Platshållare för text 7">
            <a:extLst>
              <a:ext uri="{FF2B5EF4-FFF2-40B4-BE49-F238E27FC236}">
                <a16:creationId xmlns:a16="http://schemas.microsoft.com/office/drawing/2014/main" id="{A9979B33-E4C5-CC52-41BD-8785520D94EF}"/>
              </a:ext>
              <a:ext uri="{C183D7F6-B498-43B3-948B-1728B52AA6E4}">
                <adec:decorative xmlns:adec="http://schemas.microsoft.com/office/drawing/2017/decorative" val="1"/>
              </a:ext>
            </a:extLst>
          </p:cNvPr>
          <p:cNvSpPr>
            <a:spLocks noGrp="1"/>
          </p:cNvSpPr>
          <p:nvPr>
            <p:ph type="body" sz="quarter" idx="14" hasCustomPrompt="1"/>
          </p:nvPr>
        </p:nvSpPr>
        <p:spPr>
          <a:xfrm>
            <a:off x="407892" y="311234"/>
            <a:ext cx="1332000" cy="551506"/>
          </a:xfrm>
          <a:blipFill>
            <a:blip r:embed="rId2"/>
            <a:stretch>
              <a:fillRect/>
            </a:stretch>
          </a:blipFill>
        </p:spPr>
        <p:txBody>
          <a:bodyPr/>
          <a:lstStyle>
            <a:lvl1pPr marL="0" indent="0">
              <a:buNone/>
              <a:defRPr/>
            </a:lvl1pPr>
          </a:lstStyle>
          <a:p>
            <a:pPr lvl="0"/>
            <a:r>
              <a:rPr lang="sv-SE"/>
              <a:t> </a:t>
            </a:r>
          </a:p>
        </p:txBody>
      </p:sp>
    </p:spTree>
    <p:extLst>
      <p:ext uri="{BB962C8B-B14F-4D97-AF65-F5344CB8AC3E}">
        <p14:creationId xmlns:p14="http://schemas.microsoft.com/office/powerpoint/2010/main" val="165764504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Utfallande bild, vit logotyp">
    <p:bg>
      <p:bgPr>
        <a:solidFill>
          <a:srgbClr val="F7F2EB"/>
        </a:solidFill>
        <a:effectLst/>
      </p:bgPr>
    </p:bg>
    <p:spTree>
      <p:nvGrpSpPr>
        <p:cNvPr id="1" name=""/>
        <p:cNvGrpSpPr/>
        <p:nvPr/>
      </p:nvGrpSpPr>
      <p:grpSpPr>
        <a:xfrm>
          <a:off x="0" y="0"/>
          <a:ext cx="0" cy="0"/>
          <a:chOff x="0" y="0"/>
          <a:chExt cx="0" cy="0"/>
        </a:xfrm>
      </p:grpSpPr>
      <p:sp>
        <p:nvSpPr>
          <p:cNvPr id="6" name="Platshållare för bild 5">
            <a:extLst>
              <a:ext uri="{FF2B5EF4-FFF2-40B4-BE49-F238E27FC236}">
                <a16:creationId xmlns:a16="http://schemas.microsoft.com/office/drawing/2014/main" id="{908E459A-1DD8-D673-1B7D-5A47E4627107}"/>
              </a:ext>
            </a:extLst>
          </p:cNvPr>
          <p:cNvSpPr>
            <a:spLocks noGrp="1"/>
          </p:cNvSpPr>
          <p:nvPr>
            <p:ph type="pic" sz="quarter" idx="13"/>
          </p:nvPr>
        </p:nvSpPr>
        <p:spPr>
          <a:xfrm>
            <a:off x="0" y="0"/>
            <a:ext cx="12192000" cy="6858000"/>
          </a:xfrm>
        </p:spPr>
        <p:txBody>
          <a:bodyPr/>
          <a:lstStyle>
            <a:lvl1pPr marL="0" indent="0" algn="ctr">
              <a:buNone/>
              <a:defRPr sz="1100"/>
            </a:lvl1pPr>
          </a:lstStyle>
          <a:p>
            <a:r>
              <a:rPr lang="sv-SE"/>
              <a:t>Klicka på ikonen för att lägga till en bild</a:t>
            </a:r>
          </a:p>
        </p:txBody>
      </p:sp>
      <p:sp>
        <p:nvSpPr>
          <p:cNvPr id="2" name="Platshållare för datum 1">
            <a:extLst>
              <a:ext uri="{FF2B5EF4-FFF2-40B4-BE49-F238E27FC236}">
                <a16:creationId xmlns:a16="http://schemas.microsoft.com/office/drawing/2014/main" id="{3C9AA39D-994F-D672-1A92-949D21179B1B}"/>
              </a:ext>
              <a:ext uri="{C183D7F6-B498-43B3-948B-1728B52AA6E4}">
                <adec:decorative xmlns:adec="http://schemas.microsoft.com/office/drawing/2017/decorative" val="1"/>
              </a:ext>
            </a:extLst>
          </p:cNvPr>
          <p:cNvSpPr>
            <a:spLocks noGrp="1"/>
          </p:cNvSpPr>
          <p:nvPr>
            <p:ph type="dt" sz="half" idx="10"/>
          </p:nvPr>
        </p:nvSpPr>
        <p:spPr/>
        <p:txBody>
          <a:bodyPr/>
          <a:lstStyle/>
          <a:p>
            <a:fld id="{0B366280-E0FB-4999-93E9-BE8398A1CCBF}" type="datetime1">
              <a:rPr lang="sv-SE" smtClean="0"/>
              <a:t>2024-04-23</a:t>
            </a:fld>
            <a:endParaRPr lang="sv-SE"/>
          </a:p>
        </p:txBody>
      </p:sp>
      <p:sp>
        <p:nvSpPr>
          <p:cNvPr id="3" name="Platshållare för sidfot 2">
            <a:extLst>
              <a:ext uri="{FF2B5EF4-FFF2-40B4-BE49-F238E27FC236}">
                <a16:creationId xmlns:a16="http://schemas.microsoft.com/office/drawing/2014/main" id="{99A9CFFB-D456-6463-A4BD-CE70F4CD1A12}"/>
              </a:ext>
              <a:ext uri="{C183D7F6-B498-43B3-948B-1728B52AA6E4}">
                <adec:decorative xmlns:adec="http://schemas.microsoft.com/office/drawing/2017/decorative" val="1"/>
              </a:ext>
            </a:extLst>
          </p:cNvPr>
          <p:cNvSpPr>
            <a:spLocks noGrp="1"/>
          </p:cNvSpPr>
          <p:nvPr>
            <p:ph type="ftr" sz="quarter" idx="11"/>
          </p:nvPr>
        </p:nvSpPr>
        <p:spPr/>
        <p:txBody>
          <a:bodyPr/>
          <a:lstStyle/>
          <a:p>
            <a:r>
              <a:rPr lang="sv-SE"/>
              <a:t>Sidfottext</a:t>
            </a:r>
          </a:p>
        </p:txBody>
      </p:sp>
      <p:sp>
        <p:nvSpPr>
          <p:cNvPr id="4" name="Platshållare för bildnummer 3">
            <a:extLst>
              <a:ext uri="{FF2B5EF4-FFF2-40B4-BE49-F238E27FC236}">
                <a16:creationId xmlns:a16="http://schemas.microsoft.com/office/drawing/2014/main" id="{12CEC6D5-E7B1-0BCE-0744-951A473470B5}"/>
              </a:ext>
              <a:ext uri="{C183D7F6-B498-43B3-948B-1728B52AA6E4}">
                <adec:decorative xmlns:adec="http://schemas.microsoft.com/office/drawing/2017/decorative" val="1"/>
              </a:ext>
            </a:extLst>
          </p:cNvPr>
          <p:cNvSpPr>
            <a:spLocks noGrp="1"/>
          </p:cNvSpPr>
          <p:nvPr>
            <p:ph type="sldNum" sz="quarter" idx="12"/>
          </p:nvPr>
        </p:nvSpPr>
        <p:spPr/>
        <p:txBody>
          <a:bodyPr/>
          <a:lstStyle/>
          <a:p>
            <a:fld id="{0EA8761A-F05C-4F01-AE76-2EF79F772060}" type="slidenum">
              <a:rPr lang="sv-SE" smtClean="0"/>
              <a:t>‹#›</a:t>
            </a:fld>
            <a:endParaRPr lang="sv-SE"/>
          </a:p>
        </p:txBody>
      </p:sp>
      <p:sp>
        <p:nvSpPr>
          <p:cNvPr id="7" name="Platshållare för text 10">
            <a:extLst>
              <a:ext uri="{FF2B5EF4-FFF2-40B4-BE49-F238E27FC236}">
                <a16:creationId xmlns:a16="http://schemas.microsoft.com/office/drawing/2014/main" id="{AD81AC03-04C0-6D6E-85D2-2EF894670FFF}"/>
              </a:ext>
              <a:ext uri="{C183D7F6-B498-43B3-948B-1728B52AA6E4}">
                <adec:decorative xmlns:adec="http://schemas.microsoft.com/office/drawing/2017/decorative" val="1"/>
              </a:ext>
            </a:extLst>
          </p:cNvPr>
          <p:cNvSpPr>
            <a:spLocks noGrp="1"/>
          </p:cNvSpPr>
          <p:nvPr>
            <p:ph type="body" sz="quarter" idx="14" hasCustomPrompt="1"/>
          </p:nvPr>
        </p:nvSpPr>
        <p:spPr>
          <a:xfrm>
            <a:off x="407892" y="311234"/>
            <a:ext cx="1332000" cy="551506"/>
          </a:xfrm>
          <a:blipFill>
            <a:blip r:embed="rId2"/>
            <a:stretch>
              <a:fillRect/>
            </a:stretch>
          </a:blipFill>
        </p:spPr>
        <p:txBody>
          <a:bodyPr/>
          <a:lstStyle>
            <a:lvl1pPr marL="0" indent="0">
              <a:buNone/>
              <a:defRPr/>
            </a:lvl1pPr>
          </a:lstStyle>
          <a:p>
            <a:pPr lvl="0"/>
            <a:r>
              <a:rPr lang="sv-SE"/>
              <a:t> </a:t>
            </a:r>
          </a:p>
        </p:txBody>
      </p:sp>
    </p:spTree>
    <p:extLst>
      <p:ext uri="{BB962C8B-B14F-4D97-AF65-F5344CB8AC3E}">
        <p14:creationId xmlns:p14="http://schemas.microsoft.com/office/powerpoint/2010/main" val="80231896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Rubrik och innehåll på utfallande bild färglogga med block">
    <p:bg>
      <p:bgPr>
        <a:solidFill>
          <a:srgbClr val="F7F2EB"/>
        </a:solidFill>
        <a:effectLst/>
      </p:bgPr>
    </p:bg>
    <p:spTree>
      <p:nvGrpSpPr>
        <p:cNvPr id="1" name=""/>
        <p:cNvGrpSpPr/>
        <p:nvPr/>
      </p:nvGrpSpPr>
      <p:grpSpPr>
        <a:xfrm>
          <a:off x="0" y="0"/>
          <a:ext cx="0" cy="0"/>
          <a:chOff x="0" y="0"/>
          <a:chExt cx="0" cy="0"/>
        </a:xfrm>
      </p:grpSpPr>
      <p:sp>
        <p:nvSpPr>
          <p:cNvPr id="6" name="Platshållare för bild 5">
            <a:extLst>
              <a:ext uri="{FF2B5EF4-FFF2-40B4-BE49-F238E27FC236}">
                <a16:creationId xmlns:a16="http://schemas.microsoft.com/office/drawing/2014/main" id="{908E459A-1DD8-D673-1B7D-5A47E4627107}"/>
              </a:ext>
            </a:extLst>
          </p:cNvPr>
          <p:cNvSpPr>
            <a:spLocks noGrp="1"/>
          </p:cNvSpPr>
          <p:nvPr>
            <p:ph type="pic" sz="quarter" idx="13"/>
          </p:nvPr>
        </p:nvSpPr>
        <p:spPr>
          <a:xfrm>
            <a:off x="0" y="0"/>
            <a:ext cx="12192000" cy="6858000"/>
          </a:xfrm>
        </p:spPr>
        <p:txBody>
          <a:bodyPr/>
          <a:lstStyle>
            <a:lvl1pPr marL="0" indent="0" algn="ctr">
              <a:buNone/>
              <a:defRPr sz="1100"/>
            </a:lvl1pPr>
          </a:lstStyle>
          <a:p>
            <a:r>
              <a:rPr lang="sv-SE"/>
              <a:t>Klicka på ikonen för att lägga till en bild</a:t>
            </a:r>
          </a:p>
        </p:txBody>
      </p:sp>
      <p:sp>
        <p:nvSpPr>
          <p:cNvPr id="2" name="Platshållare för datum 1">
            <a:extLst>
              <a:ext uri="{FF2B5EF4-FFF2-40B4-BE49-F238E27FC236}">
                <a16:creationId xmlns:a16="http://schemas.microsoft.com/office/drawing/2014/main" id="{3C9AA39D-994F-D672-1A92-949D21179B1B}"/>
              </a:ext>
              <a:ext uri="{C183D7F6-B498-43B3-948B-1728B52AA6E4}">
                <adec:decorative xmlns:adec="http://schemas.microsoft.com/office/drawing/2017/decorative" val="1"/>
              </a:ext>
            </a:extLst>
          </p:cNvPr>
          <p:cNvSpPr>
            <a:spLocks noGrp="1"/>
          </p:cNvSpPr>
          <p:nvPr>
            <p:ph type="dt" sz="half" idx="10"/>
          </p:nvPr>
        </p:nvSpPr>
        <p:spPr/>
        <p:txBody>
          <a:bodyPr/>
          <a:lstStyle/>
          <a:p>
            <a:fld id="{23E830D1-9B43-4A41-B3A1-206CB98018A1}" type="datetime1">
              <a:rPr lang="sv-SE" smtClean="0"/>
              <a:t>2024-04-23</a:t>
            </a:fld>
            <a:endParaRPr lang="sv-SE"/>
          </a:p>
        </p:txBody>
      </p:sp>
      <p:sp>
        <p:nvSpPr>
          <p:cNvPr id="3" name="Platshållare för sidfot 2">
            <a:extLst>
              <a:ext uri="{FF2B5EF4-FFF2-40B4-BE49-F238E27FC236}">
                <a16:creationId xmlns:a16="http://schemas.microsoft.com/office/drawing/2014/main" id="{99A9CFFB-D456-6463-A4BD-CE70F4CD1A12}"/>
              </a:ext>
              <a:ext uri="{C183D7F6-B498-43B3-948B-1728B52AA6E4}">
                <adec:decorative xmlns:adec="http://schemas.microsoft.com/office/drawing/2017/decorative" val="1"/>
              </a:ext>
            </a:extLst>
          </p:cNvPr>
          <p:cNvSpPr>
            <a:spLocks noGrp="1"/>
          </p:cNvSpPr>
          <p:nvPr>
            <p:ph type="ftr" sz="quarter" idx="11"/>
          </p:nvPr>
        </p:nvSpPr>
        <p:spPr/>
        <p:txBody>
          <a:bodyPr/>
          <a:lstStyle/>
          <a:p>
            <a:r>
              <a:rPr lang="sv-SE"/>
              <a:t>Sidfottext</a:t>
            </a:r>
          </a:p>
        </p:txBody>
      </p:sp>
      <p:sp>
        <p:nvSpPr>
          <p:cNvPr id="5" name="Platshållare för text 7">
            <a:extLst>
              <a:ext uri="{FF2B5EF4-FFF2-40B4-BE49-F238E27FC236}">
                <a16:creationId xmlns:a16="http://schemas.microsoft.com/office/drawing/2014/main" id="{A9979B33-E4C5-CC52-41BD-8785520D94EF}"/>
              </a:ext>
              <a:ext uri="{C183D7F6-B498-43B3-948B-1728B52AA6E4}">
                <adec:decorative xmlns:adec="http://schemas.microsoft.com/office/drawing/2017/decorative" val="1"/>
              </a:ext>
            </a:extLst>
          </p:cNvPr>
          <p:cNvSpPr>
            <a:spLocks noGrp="1"/>
          </p:cNvSpPr>
          <p:nvPr>
            <p:ph type="body" sz="quarter" idx="14" hasCustomPrompt="1"/>
          </p:nvPr>
        </p:nvSpPr>
        <p:spPr>
          <a:xfrm>
            <a:off x="407892" y="311234"/>
            <a:ext cx="1332000" cy="551506"/>
          </a:xfrm>
          <a:blipFill>
            <a:blip r:embed="rId2"/>
            <a:stretch>
              <a:fillRect/>
            </a:stretch>
          </a:blipFill>
        </p:spPr>
        <p:txBody>
          <a:bodyPr/>
          <a:lstStyle>
            <a:lvl1pPr marL="0" indent="0">
              <a:buNone/>
              <a:defRPr/>
            </a:lvl1pPr>
          </a:lstStyle>
          <a:p>
            <a:pPr lvl="0"/>
            <a:r>
              <a:rPr lang="sv-SE"/>
              <a:t> </a:t>
            </a:r>
          </a:p>
        </p:txBody>
      </p:sp>
      <p:sp>
        <p:nvSpPr>
          <p:cNvPr id="4" name="Platshållare för bildnummer 3">
            <a:extLst>
              <a:ext uri="{FF2B5EF4-FFF2-40B4-BE49-F238E27FC236}">
                <a16:creationId xmlns:a16="http://schemas.microsoft.com/office/drawing/2014/main" id="{12CEC6D5-E7B1-0BCE-0744-951A473470B5}"/>
              </a:ext>
              <a:ext uri="{C183D7F6-B498-43B3-948B-1728B52AA6E4}">
                <adec:decorative xmlns:adec="http://schemas.microsoft.com/office/drawing/2017/decorative" val="1"/>
              </a:ext>
            </a:extLst>
          </p:cNvPr>
          <p:cNvSpPr>
            <a:spLocks noGrp="1"/>
          </p:cNvSpPr>
          <p:nvPr>
            <p:ph type="sldNum" sz="quarter" idx="12"/>
          </p:nvPr>
        </p:nvSpPr>
        <p:spPr/>
        <p:txBody>
          <a:bodyPr/>
          <a:lstStyle>
            <a:lvl1pPr>
              <a:defRPr>
                <a:solidFill>
                  <a:schemeClr val="tx1"/>
                </a:solidFill>
              </a:defRPr>
            </a:lvl1pPr>
          </a:lstStyle>
          <a:p>
            <a:fld id="{0EA8761A-F05C-4F01-AE76-2EF79F772060}" type="slidenum">
              <a:rPr lang="sv-SE" smtClean="0"/>
              <a:pPr/>
              <a:t>‹#›</a:t>
            </a:fld>
            <a:endParaRPr lang="sv-SE"/>
          </a:p>
        </p:txBody>
      </p:sp>
      <p:sp>
        <p:nvSpPr>
          <p:cNvPr id="9" name="Platshållare för text 3">
            <a:extLst>
              <a:ext uri="{FF2B5EF4-FFF2-40B4-BE49-F238E27FC236}">
                <a16:creationId xmlns:a16="http://schemas.microsoft.com/office/drawing/2014/main" id="{7E5722EE-4741-26D2-2E7E-A7403FC0D738}"/>
              </a:ext>
            </a:extLst>
          </p:cNvPr>
          <p:cNvSpPr>
            <a:spLocks noGrp="1"/>
          </p:cNvSpPr>
          <p:nvPr>
            <p:ph type="body" sz="half" idx="2"/>
          </p:nvPr>
        </p:nvSpPr>
        <p:spPr>
          <a:xfrm>
            <a:off x="7683334" y="0"/>
            <a:ext cx="4218856" cy="6610662"/>
          </a:xfrm>
          <a:solidFill>
            <a:srgbClr val="F0D7BF"/>
          </a:solidFill>
        </p:spPr>
        <p:txBody>
          <a:bodyPr/>
          <a:lstStyle>
            <a:lvl1pPr marL="0" indent="0">
              <a:buNone/>
              <a:defRPr sz="2000">
                <a:solidFill>
                  <a:srgbClr val="F0D7B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endParaRPr lang="sv-SE" dirty="0"/>
          </a:p>
        </p:txBody>
      </p:sp>
      <p:sp>
        <p:nvSpPr>
          <p:cNvPr id="10" name="Rubrik 1">
            <a:extLst>
              <a:ext uri="{FF2B5EF4-FFF2-40B4-BE49-F238E27FC236}">
                <a16:creationId xmlns:a16="http://schemas.microsoft.com/office/drawing/2014/main" id="{328590CC-9593-D2EC-5DB0-A2F7F8EB1FF8}"/>
              </a:ext>
            </a:extLst>
          </p:cNvPr>
          <p:cNvSpPr>
            <a:spLocks noGrp="1"/>
          </p:cNvSpPr>
          <p:nvPr>
            <p:ph type="title" hasCustomPrompt="1"/>
          </p:nvPr>
        </p:nvSpPr>
        <p:spPr>
          <a:xfrm>
            <a:off x="7860570" y="1379676"/>
            <a:ext cx="3883200" cy="1237130"/>
          </a:xfrm>
        </p:spPr>
        <p:txBody>
          <a:bodyPr anchor="b">
            <a:noAutofit/>
          </a:bodyPr>
          <a:lstStyle>
            <a:lvl1pPr>
              <a:defRPr sz="4000">
                <a:solidFill>
                  <a:schemeClr val="tx1"/>
                </a:solidFill>
              </a:defRPr>
            </a:lvl1pPr>
          </a:lstStyle>
          <a:p>
            <a:r>
              <a:rPr lang="sv-SE" dirty="0"/>
              <a:t>Rubrik</a:t>
            </a:r>
          </a:p>
        </p:txBody>
      </p:sp>
      <p:sp>
        <p:nvSpPr>
          <p:cNvPr id="11" name="Platshållare för text 3">
            <a:extLst>
              <a:ext uri="{FF2B5EF4-FFF2-40B4-BE49-F238E27FC236}">
                <a16:creationId xmlns:a16="http://schemas.microsoft.com/office/drawing/2014/main" id="{2D62D359-201E-6C2B-C39A-05398B436D37}"/>
              </a:ext>
            </a:extLst>
          </p:cNvPr>
          <p:cNvSpPr>
            <a:spLocks noGrp="1"/>
          </p:cNvSpPr>
          <p:nvPr>
            <p:ph type="body" sz="half" idx="15" hasCustomPrompt="1"/>
          </p:nvPr>
        </p:nvSpPr>
        <p:spPr>
          <a:xfrm>
            <a:off x="7860569" y="2688522"/>
            <a:ext cx="3883200" cy="3128991"/>
          </a:xfrm>
        </p:spPr>
        <p:txBody>
          <a:bodyPr/>
          <a:lstStyle>
            <a:lvl1pPr marL="342900" indent="-342900">
              <a:buFont typeface="Arial" panose="020B0604020202020204" pitchFamily="34" charset="0"/>
              <a:buChar char="•"/>
              <a:defRPr sz="22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dirty="0"/>
              <a:t>Punkt</a:t>
            </a:r>
          </a:p>
        </p:txBody>
      </p:sp>
    </p:spTree>
    <p:extLst>
      <p:ext uri="{BB962C8B-B14F-4D97-AF65-F5344CB8AC3E}">
        <p14:creationId xmlns:p14="http://schemas.microsoft.com/office/powerpoint/2010/main" val="162883357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Rubrik och innehåll på utfallande bild vit logga med block">
    <p:bg>
      <p:bgPr>
        <a:solidFill>
          <a:srgbClr val="F7F2EB"/>
        </a:solidFill>
        <a:effectLst/>
      </p:bgPr>
    </p:bg>
    <p:spTree>
      <p:nvGrpSpPr>
        <p:cNvPr id="1" name=""/>
        <p:cNvGrpSpPr/>
        <p:nvPr/>
      </p:nvGrpSpPr>
      <p:grpSpPr>
        <a:xfrm>
          <a:off x="0" y="0"/>
          <a:ext cx="0" cy="0"/>
          <a:chOff x="0" y="0"/>
          <a:chExt cx="0" cy="0"/>
        </a:xfrm>
      </p:grpSpPr>
      <p:sp>
        <p:nvSpPr>
          <p:cNvPr id="6" name="Platshållare för bild 5">
            <a:extLst>
              <a:ext uri="{FF2B5EF4-FFF2-40B4-BE49-F238E27FC236}">
                <a16:creationId xmlns:a16="http://schemas.microsoft.com/office/drawing/2014/main" id="{908E459A-1DD8-D673-1B7D-5A47E4627107}"/>
              </a:ext>
            </a:extLst>
          </p:cNvPr>
          <p:cNvSpPr>
            <a:spLocks noGrp="1"/>
          </p:cNvSpPr>
          <p:nvPr>
            <p:ph type="pic" sz="quarter" idx="13"/>
          </p:nvPr>
        </p:nvSpPr>
        <p:spPr>
          <a:xfrm>
            <a:off x="0" y="0"/>
            <a:ext cx="12192000" cy="6858000"/>
          </a:xfrm>
        </p:spPr>
        <p:txBody>
          <a:bodyPr/>
          <a:lstStyle>
            <a:lvl1pPr marL="0" indent="0" algn="ctr">
              <a:buNone/>
              <a:defRPr sz="1100"/>
            </a:lvl1pPr>
          </a:lstStyle>
          <a:p>
            <a:r>
              <a:rPr lang="sv-SE"/>
              <a:t>Klicka på ikonen för att lägga till en bild</a:t>
            </a:r>
          </a:p>
        </p:txBody>
      </p:sp>
      <p:sp>
        <p:nvSpPr>
          <p:cNvPr id="4" name="Platshållare för bildnummer 3">
            <a:extLst>
              <a:ext uri="{FF2B5EF4-FFF2-40B4-BE49-F238E27FC236}">
                <a16:creationId xmlns:a16="http://schemas.microsoft.com/office/drawing/2014/main" id="{12CEC6D5-E7B1-0BCE-0744-951A473470B5}"/>
              </a:ext>
              <a:ext uri="{C183D7F6-B498-43B3-948B-1728B52AA6E4}">
                <adec:decorative xmlns:adec="http://schemas.microsoft.com/office/drawing/2017/decorative" val="1"/>
              </a:ext>
            </a:extLst>
          </p:cNvPr>
          <p:cNvSpPr>
            <a:spLocks noGrp="1"/>
          </p:cNvSpPr>
          <p:nvPr>
            <p:ph type="sldNum" sz="quarter" idx="12"/>
          </p:nvPr>
        </p:nvSpPr>
        <p:spPr/>
        <p:txBody>
          <a:bodyPr/>
          <a:lstStyle/>
          <a:p>
            <a:fld id="{0EA8761A-F05C-4F01-AE76-2EF79F772060}" type="slidenum">
              <a:rPr lang="sv-SE" smtClean="0"/>
              <a:t>‹#›</a:t>
            </a:fld>
            <a:endParaRPr lang="sv-SE"/>
          </a:p>
        </p:txBody>
      </p:sp>
      <p:sp>
        <p:nvSpPr>
          <p:cNvPr id="2" name="Platshållare för datum 1">
            <a:extLst>
              <a:ext uri="{FF2B5EF4-FFF2-40B4-BE49-F238E27FC236}">
                <a16:creationId xmlns:a16="http://schemas.microsoft.com/office/drawing/2014/main" id="{3C9AA39D-994F-D672-1A92-949D21179B1B}"/>
              </a:ext>
              <a:ext uri="{C183D7F6-B498-43B3-948B-1728B52AA6E4}">
                <adec:decorative xmlns:adec="http://schemas.microsoft.com/office/drawing/2017/decorative" val="1"/>
              </a:ext>
            </a:extLst>
          </p:cNvPr>
          <p:cNvSpPr>
            <a:spLocks noGrp="1"/>
          </p:cNvSpPr>
          <p:nvPr>
            <p:ph type="dt" sz="half" idx="10"/>
          </p:nvPr>
        </p:nvSpPr>
        <p:spPr/>
        <p:txBody>
          <a:bodyPr/>
          <a:lstStyle/>
          <a:p>
            <a:fld id="{0B366280-E0FB-4999-93E9-BE8398A1CCBF}" type="datetime1">
              <a:rPr lang="sv-SE" smtClean="0"/>
              <a:t>2024-04-23</a:t>
            </a:fld>
            <a:endParaRPr lang="sv-SE"/>
          </a:p>
        </p:txBody>
      </p:sp>
      <p:sp>
        <p:nvSpPr>
          <p:cNvPr id="3" name="Platshållare för sidfot 2">
            <a:extLst>
              <a:ext uri="{FF2B5EF4-FFF2-40B4-BE49-F238E27FC236}">
                <a16:creationId xmlns:a16="http://schemas.microsoft.com/office/drawing/2014/main" id="{99A9CFFB-D456-6463-A4BD-CE70F4CD1A12}"/>
              </a:ext>
              <a:ext uri="{C183D7F6-B498-43B3-948B-1728B52AA6E4}">
                <adec:decorative xmlns:adec="http://schemas.microsoft.com/office/drawing/2017/decorative" val="1"/>
              </a:ext>
            </a:extLst>
          </p:cNvPr>
          <p:cNvSpPr>
            <a:spLocks noGrp="1"/>
          </p:cNvSpPr>
          <p:nvPr>
            <p:ph type="ftr" sz="quarter" idx="11"/>
          </p:nvPr>
        </p:nvSpPr>
        <p:spPr/>
        <p:txBody>
          <a:bodyPr/>
          <a:lstStyle/>
          <a:p>
            <a:r>
              <a:rPr lang="sv-SE"/>
              <a:t>Sidfottext</a:t>
            </a:r>
          </a:p>
        </p:txBody>
      </p:sp>
      <p:sp>
        <p:nvSpPr>
          <p:cNvPr id="10" name="Platshållare för text 3">
            <a:extLst>
              <a:ext uri="{FF2B5EF4-FFF2-40B4-BE49-F238E27FC236}">
                <a16:creationId xmlns:a16="http://schemas.microsoft.com/office/drawing/2014/main" id="{6D7C6E78-6124-E839-CC89-38F3188A7B1F}"/>
              </a:ext>
            </a:extLst>
          </p:cNvPr>
          <p:cNvSpPr>
            <a:spLocks noGrp="1"/>
          </p:cNvSpPr>
          <p:nvPr>
            <p:ph type="body" sz="half" idx="2"/>
          </p:nvPr>
        </p:nvSpPr>
        <p:spPr>
          <a:xfrm>
            <a:off x="218230" y="0"/>
            <a:ext cx="4218856" cy="6610662"/>
          </a:xfrm>
          <a:prstGeom prst="rect">
            <a:avLst/>
          </a:prstGeom>
          <a:solidFill>
            <a:schemeClr val="accent2"/>
          </a:solidFill>
        </p:spPr>
        <p:txBody>
          <a:bodyPr/>
          <a:lstStyle>
            <a:lvl1pPr marL="0" indent="0">
              <a:buNone/>
              <a:defRPr sz="2000">
                <a:solidFill>
                  <a:schemeClr val="accent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endParaRPr lang="sv-SE" dirty="0"/>
          </a:p>
        </p:txBody>
      </p:sp>
      <p:sp>
        <p:nvSpPr>
          <p:cNvPr id="11" name="Rubrik 1">
            <a:extLst>
              <a:ext uri="{FF2B5EF4-FFF2-40B4-BE49-F238E27FC236}">
                <a16:creationId xmlns:a16="http://schemas.microsoft.com/office/drawing/2014/main" id="{B16DE1DE-6D30-D722-D298-1A0D690F3927}"/>
              </a:ext>
            </a:extLst>
          </p:cNvPr>
          <p:cNvSpPr>
            <a:spLocks noGrp="1"/>
          </p:cNvSpPr>
          <p:nvPr>
            <p:ph type="title" hasCustomPrompt="1"/>
          </p:nvPr>
        </p:nvSpPr>
        <p:spPr>
          <a:xfrm>
            <a:off x="395466" y="1379676"/>
            <a:ext cx="3883200" cy="1237130"/>
          </a:xfrm>
        </p:spPr>
        <p:txBody>
          <a:bodyPr anchor="b">
            <a:noAutofit/>
          </a:bodyPr>
          <a:lstStyle>
            <a:lvl1pPr>
              <a:defRPr sz="4000">
                <a:solidFill>
                  <a:schemeClr val="bg1"/>
                </a:solidFill>
              </a:defRPr>
            </a:lvl1pPr>
          </a:lstStyle>
          <a:p>
            <a:r>
              <a:rPr lang="sv-SE" dirty="0"/>
              <a:t>Rubrik</a:t>
            </a:r>
          </a:p>
        </p:txBody>
      </p:sp>
      <p:sp>
        <p:nvSpPr>
          <p:cNvPr id="12" name="Platshållare för text 3">
            <a:extLst>
              <a:ext uri="{FF2B5EF4-FFF2-40B4-BE49-F238E27FC236}">
                <a16:creationId xmlns:a16="http://schemas.microsoft.com/office/drawing/2014/main" id="{B1D4AA01-1363-9DFE-0FBA-2B8E669BB60E}"/>
              </a:ext>
            </a:extLst>
          </p:cNvPr>
          <p:cNvSpPr>
            <a:spLocks noGrp="1"/>
          </p:cNvSpPr>
          <p:nvPr>
            <p:ph type="body" sz="half" idx="15" hasCustomPrompt="1"/>
          </p:nvPr>
        </p:nvSpPr>
        <p:spPr>
          <a:xfrm>
            <a:off x="395465" y="2688522"/>
            <a:ext cx="3883200" cy="3128991"/>
          </a:xfrm>
        </p:spPr>
        <p:txBody>
          <a:bodyPr/>
          <a:lstStyle>
            <a:lvl1pPr marL="0" indent="0">
              <a:buFont typeface="Arial" panose="020B0604020202020204" pitchFamily="34" charset="0"/>
              <a:buNone/>
              <a:defRPr sz="20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dirty="0"/>
              <a:t>Text</a:t>
            </a:r>
          </a:p>
        </p:txBody>
      </p:sp>
      <p:sp>
        <p:nvSpPr>
          <p:cNvPr id="7" name="Platshållare för text 10">
            <a:extLst>
              <a:ext uri="{FF2B5EF4-FFF2-40B4-BE49-F238E27FC236}">
                <a16:creationId xmlns:a16="http://schemas.microsoft.com/office/drawing/2014/main" id="{AD81AC03-04C0-6D6E-85D2-2EF894670FFF}"/>
              </a:ext>
              <a:ext uri="{C183D7F6-B498-43B3-948B-1728B52AA6E4}">
                <adec:decorative xmlns:adec="http://schemas.microsoft.com/office/drawing/2017/decorative" val="1"/>
              </a:ext>
            </a:extLst>
          </p:cNvPr>
          <p:cNvSpPr>
            <a:spLocks noGrp="1"/>
          </p:cNvSpPr>
          <p:nvPr>
            <p:ph type="body" sz="quarter" idx="14" hasCustomPrompt="1"/>
          </p:nvPr>
        </p:nvSpPr>
        <p:spPr>
          <a:xfrm>
            <a:off x="407892" y="311234"/>
            <a:ext cx="1332000" cy="551506"/>
          </a:xfrm>
          <a:blipFill>
            <a:blip r:embed="rId2"/>
            <a:stretch>
              <a:fillRect/>
            </a:stretch>
          </a:blipFill>
        </p:spPr>
        <p:txBody>
          <a:bodyPr/>
          <a:lstStyle>
            <a:lvl1pPr marL="0" indent="0">
              <a:buNone/>
              <a:defRPr/>
            </a:lvl1pPr>
          </a:lstStyle>
          <a:p>
            <a:pPr lvl="0"/>
            <a:r>
              <a:rPr lang="sv-SE"/>
              <a:t> </a:t>
            </a:r>
          </a:p>
        </p:txBody>
      </p:sp>
    </p:spTree>
    <p:extLst>
      <p:ext uri="{BB962C8B-B14F-4D97-AF65-F5344CB8AC3E}">
        <p14:creationId xmlns:p14="http://schemas.microsoft.com/office/powerpoint/2010/main" val="224940134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Rubrik och mycket text">
    <p:bg>
      <p:bgPr>
        <a:solidFill>
          <a:srgbClr val="F7F2EB"/>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5772E1B-B133-D852-FA5E-6CF91C0A743F}"/>
              </a:ext>
            </a:extLst>
          </p:cNvPr>
          <p:cNvSpPr>
            <a:spLocks noGrp="1"/>
          </p:cNvSpPr>
          <p:nvPr>
            <p:ph type="title" hasCustomPrompt="1"/>
          </p:nvPr>
        </p:nvSpPr>
        <p:spPr>
          <a:xfrm>
            <a:off x="839788" y="2395569"/>
            <a:ext cx="9269507" cy="720000"/>
          </a:xfrm>
        </p:spPr>
        <p:txBody>
          <a:bodyPr anchor="b">
            <a:noAutofit/>
          </a:bodyPr>
          <a:lstStyle>
            <a:lvl1pPr>
              <a:defRPr sz="4000">
                <a:solidFill>
                  <a:schemeClr val="tx1"/>
                </a:solidFill>
              </a:defRPr>
            </a:lvl1pPr>
          </a:lstStyle>
          <a:p>
            <a:r>
              <a:rPr lang="sv-SE" dirty="0"/>
              <a:t>Rubrik</a:t>
            </a:r>
          </a:p>
        </p:txBody>
      </p:sp>
      <p:sp>
        <p:nvSpPr>
          <p:cNvPr id="3" name="Platshållare för innehåll 2">
            <a:extLst>
              <a:ext uri="{FF2B5EF4-FFF2-40B4-BE49-F238E27FC236}">
                <a16:creationId xmlns:a16="http://schemas.microsoft.com/office/drawing/2014/main" id="{E143A7C1-BC47-B385-A7EA-1115FD3270B1}"/>
              </a:ext>
            </a:extLst>
          </p:cNvPr>
          <p:cNvSpPr>
            <a:spLocks noGrp="1"/>
          </p:cNvSpPr>
          <p:nvPr>
            <p:ph sz="half" idx="1" hasCustomPrompt="1"/>
          </p:nvPr>
        </p:nvSpPr>
        <p:spPr>
          <a:xfrm>
            <a:off x="839788" y="3187287"/>
            <a:ext cx="4482354" cy="3121306"/>
          </a:xfrm>
        </p:spPr>
        <p:txBody>
          <a:bodyPr vert="horz" lIns="91440" tIns="45720" rIns="91440" bIns="45720" rtlCol="0">
            <a:noAutofit/>
          </a:bodyPr>
          <a:lstStyle>
            <a:lvl1pPr marL="0" indent="0">
              <a:buNone/>
              <a:defRPr lang="sv-SE" sz="1800"/>
            </a:lvl1pPr>
          </a:lstStyle>
          <a:p>
            <a:pPr marL="228600" lvl="0" indent="-228600"/>
            <a:r>
              <a:rPr lang="sv-SE" dirty="0"/>
              <a:t>Text</a:t>
            </a:r>
          </a:p>
        </p:txBody>
      </p:sp>
      <p:sp>
        <p:nvSpPr>
          <p:cNvPr id="4" name="Platshållare för innehåll 3">
            <a:extLst>
              <a:ext uri="{FF2B5EF4-FFF2-40B4-BE49-F238E27FC236}">
                <a16:creationId xmlns:a16="http://schemas.microsoft.com/office/drawing/2014/main" id="{5462D343-5512-7D1A-E5F0-0443C4FC3D0B}"/>
              </a:ext>
            </a:extLst>
          </p:cNvPr>
          <p:cNvSpPr>
            <a:spLocks noGrp="1"/>
          </p:cNvSpPr>
          <p:nvPr>
            <p:ph sz="half" idx="2" hasCustomPrompt="1"/>
          </p:nvPr>
        </p:nvSpPr>
        <p:spPr>
          <a:xfrm>
            <a:off x="5626941" y="3187285"/>
            <a:ext cx="4482354" cy="3121307"/>
          </a:xfrm>
        </p:spPr>
        <p:txBody>
          <a:bodyPr vert="horz" lIns="91440" tIns="45720" rIns="91440" bIns="45720" rtlCol="0">
            <a:noAutofit/>
          </a:bodyPr>
          <a:lstStyle>
            <a:lvl1pPr marL="0" indent="0">
              <a:buNone/>
              <a:defRPr lang="sv-SE" sz="1800"/>
            </a:lvl1pPr>
          </a:lstStyle>
          <a:p>
            <a:pPr marL="228600" lvl="0" indent="-228600"/>
            <a:r>
              <a:rPr lang="sv-SE" dirty="0"/>
              <a:t>Text</a:t>
            </a:r>
          </a:p>
        </p:txBody>
      </p:sp>
      <p:sp>
        <p:nvSpPr>
          <p:cNvPr id="5" name="Platshållare för datum 4">
            <a:extLst>
              <a:ext uri="{FF2B5EF4-FFF2-40B4-BE49-F238E27FC236}">
                <a16:creationId xmlns:a16="http://schemas.microsoft.com/office/drawing/2014/main" id="{9E8547E8-12A7-D55F-7BF4-86CC4F46EA04}"/>
              </a:ext>
              <a:ext uri="{C183D7F6-B498-43B3-948B-1728B52AA6E4}">
                <adec:decorative xmlns:adec="http://schemas.microsoft.com/office/drawing/2017/decorative" val="1"/>
              </a:ext>
            </a:extLst>
          </p:cNvPr>
          <p:cNvSpPr>
            <a:spLocks noGrp="1"/>
          </p:cNvSpPr>
          <p:nvPr>
            <p:ph type="dt" sz="half" idx="10"/>
          </p:nvPr>
        </p:nvSpPr>
        <p:spPr/>
        <p:txBody>
          <a:bodyPr/>
          <a:lstStyle>
            <a:lvl1pPr>
              <a:defRPr>
                <a:solidFill>
                  <a:schemeClr val="tx1"/>
                </a:solidFill>
              </a:defRPr>
            </a:lvl1pPr>
          </a:lstStyle>
          <a:p>
            <a:fld id="{FA75368C-E857-4853-8A57-271882899160}" type="datetime1">
              <a:rPr lang="sv-SE" smtClean="0"/>
              <a:pPr/>
              <a:t>2024-04-23</a:t>
            </a:fld>
            <a:endParaRPr lang="sv-SE"/>
          </a:p>
        </p:txBody>
      </p:sp>
      <p:sp>
        <p:nvSpPr>
          <p:cNvPr id="6" name="Platshållare för sidfot 5">
            <a:extLst>
              <a:ext uri="{FF2B5EF4-FFF2-40B4-BE49-F238E27FC236}">
                <a16:creationId xmlns:a16="http://schemas.microsoft.com/office/drawing/2014/main" id="{9C135277-882F-7071-2BB3-1B15EEFFE8EA}"/>
              </a:ext>
              <a:ext uri="{C183D7F6-B498-43B3-948B-1728B52AA6E4}">
                <adec:decorative xmlns:adec="http://schemas.microsoft.com/office/drawing/2017/decorative" val="1"/>
              </a:ext>
            </a:extLst>
          </p:cNvPr>
          <p:cNvSpPr>
            <a:spLocks noGrp="1"/>
          </p:cNvSpPr>
          <p:nvPr>
            <p:ph type="ftr" sz="quarter" idx="11"/>
          </p:nvPr>
        </p:nvSpPr>
        <p:spPr/>
        <p:txBody>
          <a:bodyPr/>
          <a:lstStyle>
            <a:lvl1pPr>
              <a:defRPr>
                <a:solidFill>
                  <a:schemeClr val="tx1"/>
                </a:solidFill>
              </a:defRPr>
            </a:lvl1pPr>
          </a:lstStyle>
          <a:p>
            <a:r>
              <a:rPr lang="sv-SE"/>
              <a:t>Sidfottext</a:t>
            </a:r>
          </a:p>
        </p:txBody>
      </p:sp>
      <p:sp>
        <p:nvSpPr>
          <p:cNvPr id="7" name="Platshållare för bildnummer 6">
            <a:extLst>
              <a:ext uri="{FF2B5EF4-FFF2-40B4-BE49-F238E27FC236}">
                <a16:creationId xmlns:a16="http://schemas.microsoft.com/office/drawing/2014/main" id="{B2617A05-34F8-185F-DE57-86C010D7FF2C}"/>
              </a:ext>
              <a:ext uri="{C183D7F6-B498-43B3-948B-1728B52AA6E4}">
                <adec:decorative xmlns:adec="http://schemas.microsoft.com/office/drawing/2017/decorative" val="1"/>
              </a:ext>
            </a:extLst>
          </p:cNvPr>
          <p:cNvSpPr>
            <a:spLocks noGrp="1"/>
          </p:cNvSpPr>
          <p:nvPr>
            <p:ph type="sldNum" sz="quarter" idx="12"/>
          </p:nvPr>
        </p:nvSpPr>
        <p:spPr/>
        <p:txBody>
          <a:bodyPr/>
          <a:lstStyle>
            <a:lvl1pPr>
              <a:defRPr>
                <a:solidFill>
                  <a:schemeClr val="tx1"/>
                </a:solidFill>
              </a:defRPr>
            </a:lvl1pPr>
          </a:lstStyle>
          <a:p>
            <a:fld id="{0EA8761A-F05C-4F01-AE76-2EF79F772060}" type="slidenum">
              <a:rPr lang="sv-SE" smtClean="0"/>
              <a:pPr/>
              <a:t>‹#›</a:t>
            </a:fld>
            <a:endParaRPr lang="sv-SE"/>
          </a:p>
        </p:txBody>
      </p:sp>
    </p:spTree>
    <p:extLst>
      <p:ext uri="{BB962C8B-B14F-4D97-AF65-F5344CB8AC3E}">
        <p14:creationId xmlns:p14="http://schemas.microsoft.com/office/powerpoint/2010/main" val="384539163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7.xml><?xml version="1.0" encoding="utf-8"?>
<p:sldLayout xmlns:a="http://schemas.openxmlformats.org/drawingml/2006/main" xmlns:r="http://schemas.openxmlformats.org/officeDocument/2006/relationships" xmlns:p="http://schemas.openxmlformats.org/presentationml/2006/main" type="title" preserve="1">
  <p:cSld name="Rubrikbild 1">
    <p:bg>
      <p:bgPr>
        <a:solidFill>
          <a:srgbClr val="FFEBE8"/>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DB6A715-7938-A270-CE32-504E536F8D83}"/>
              </a:ext>
            </a:extLst>
          </p:cNvPr>
          <p:cNvSpPr>
            <a:spLocks noGrp="1"/>
          </p:cNvSpPr>
          <p:nvPr>
            <p:ph type="ctrTitle" hasCustomPrompt="1"/>
          </p:nvPr>
        </p:nvSpPr>
        <p:spPr>
          <a:xfrm>
            <a:off x="838199" y="2685826"/>
            <a:ext cx="10502154" cy="2145418"/>
          </a:xfrm>
        </p:spPr>
        <p:txBody>
          <a:bodyPr anchor="b">
            <a:noAutofit/>
          </a:bodyPr>
          <a:lstStyle>
            <a:lvl1pPr algn="l">
              <a:lnSpc>
                <a:spcPct val="90000"/>
              </a:lnSpc>
              <a:defRPr sz="7200">
                <a:solidFill>
                  <a:schemeClr val="accent3"/>
                </a:solidFill>
                <a:latin typeface="AvenirNext LT Pro Bold" panose="020B0504020202020204" pitchFamily="34" charset="0"/>
              </a:defRPr>
            </a:lvl1pPr>
          </a:lstStyle>
          <a:p>
            <a:r>
              <a:rPr lang="sv-SE" dirty="0"/>
              <a:t>Rubrik</a:t>
            </a:r>
          </a:p>
        </p:txBody>
      </p:sp>
      <p:sp>
        <p:nvSpPr>
          <p:cNvPr id="3" name="Underrubrik 2">
            <a:extLst>
              <a:ext uri="{FF2B5EF4-FFF2-40B4-BE49-F238E27FC236}">
                <a16:creationId xmlns:a16="http://schemas.microsoft.com/office/drawing/2014/main" id="{C34920DF-DB3F-70AF-AAFD-9E2C005C29F8}"/>
              </a:ext>
            </a:extLst>
          </p:cNvPr>
          <p:cNvSpPr>
            <a:spLocks noGrp="1"/>
          </p:cNvSpPr>
          <p:nvPr>
            <p:ph type="subTitle" idx="1" hasCustomPrompt="1"/>
          </p:nvPr>
        </p:nvSpPr>
        <p:spPr>
          <a:xfrm>
            <a:off x="838200" y="4896196"/>
            <a:ext cx="10502154" cy="1065333"/>
          </a:xfrm>
        </p:spPr>
        <p:txBody>
          <a:bodyPr>
            <a:noAutofit/>
          </a:bodyPr>
          <a:lstStyle>
            <a:lvl1pPr marL="0" indent="0" algn="l">
              <a:buNone/>
              <a:defRPr sz="2400" b="0" i="0">
                <a:solidFill>
                  <a:schemeClr val="accent3"/>
                </a:solidFill>
                <a:latin typeface="AvenirNext LT Pro Regular" panose="020B0504020202020204" pitchFamily="34"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Underrubrik</a:t>
            </a:r>
          </a:p>
        </p:txBody>
      </p:sp>
      <p:sp>
        <p:nvSpPr>
          <p:cNvPr id="4" name="Platshållare för datum 3">
            <a:extLst>
              <a:ext uri="{FF2B5EF4-FFF2-40B4-BE49-F238E27FC236}">
                <a16:creationId xmlns:a16="http://schemas.microsoft.com/office/drawing/2014/main" id="{DE3C9C90-48B9-15C3-3CB2-7C1B3952EC50}"/>
              </a:ext>
            </a:extLst>
          </p:cNvPr>
          <p:cNvSpPr>
            <a:spLocks noGrp="1"/>
          </p:cNvSpPr>
          <p:nvPr>
            <p:ph type="dt" sz="half" idx="10"/>
          </p:nvPr>
        </p:nvSpPr>
        <p:spPr/>
        <p:txBody>
          <a:bodyPr/>
          <a:lstStyle>
            <a:lvl1pPr>
              <a:defRPr>
                <a:solidFill>
                  <a:schemeClr val="accent3"/>
                </a:solidFill>
              </a:defRPr>
            </a:lvl1pPr>
          </a:lstStyle>
          <a:p>
            <a:fld id="{3C9CDAC1-0A76-4CCB-B13B-CDEA79253170}" type="datetime1">
              <a:rPr lang="sv-SE" smtClean="0"/>
              <a:pPr/>
              <a:t>2024-04-23</a:t>
            </a:fld>
            <a:endParaRPr lang="sv-SE"/>
          </a:p>
        </p:txBody>
      </p:sp>
      <p:sp>
        <p:nvSpPr>
          <p:cNvPr id="5" name="Platshållare för sidfot 4">
            <a:extLst>
              <a:ext uri="{FF2B5EF4-FFF2-40B4-BE49-F238E27FC236}">
                <a16:creationId xmlns:a16="http://schemas.microsoft.com/office/drawing/2014/main" id="{545FE6CA-C330-0CAC-87C2-E345303B91DA}"/>
              </a:ext>
              <a:ext uri="{C183D7F6-B498-43B3-948B-1728B52AA6E4}">
                <adec:decorative xmlns:adec="http://schemas.microsoft.com/office/drawing/2017/decorative" val="1"/>
              </a:ext>
            </a:extLst>
          </p:cNvPr>
          <p:cNvSpPr>
            <a:spLocks noGrp="1"/>
          </p:cNvSpPr>
          <p:nvPr>
            <p:ph type="ftr" sz="quarter" idx="11"/>
          </p:nvPr>
        </p:nvSpPr>
        <p:spPr/>
        <p:txBody>
          <a:bodyPr/>
          <a:lstStyle>
            <a:lvl1pPr>
              <a:defRPr>
                <a:solidFill>
                  <a:schemeClr val="accent3"/>
                </a:solidFill>
              </a:defRPr>
            </a:lvl1pPr>
          </a:lstStyle>
          <a:p>
            <a:r>
              <a:rPr lang="sv-SE" dirty="0"/>
              <a:t>Sidfottext</a:t>
            </a:r>
          </a:p>
        </p:txBody>
      </p:sp>
      <p:sp>
        <p:nvSpPr>
          <p:cNvPr id="6" name="Platshållare för bildnummer 5">
            <a:extLst>
              <a:ext uri="{FF2B5EF4-FFF2-40B4-BE49-F238E27FC236}">
                <a16:creationId xmlns:a16="http://schemas.microsoft.com/office/drawing/2014/main" id="{D77B3C30-6165-380B-5C9A-71FB1AA9AE3C}"/>
              </a:ext>
              <a:ext uri="{C183D7F6-B498-43B3-948B-1728B52AA6E4}">
                <adec:decorative xmlns:adec="http://schemas.microsoft.com/office/drawing/2017/decorative" val="1"/>
              </a:ext>
            </a:extLst>
          </p:cNvPr>
          <p:cNvSpPr>
            <a:spLocks noGrp="1"/>
          </p:cNvSpPr>
          <p:nvPr>
            <p:ph type="sldNum" sz="quarter" idx="12"/>
          </p:nvPr>
        </p:nvSpPr>
        <p:spPr/>
        <p:txBody>
          <a:bodyPr/>
          <a:lstStyle>
            <a:lvl1pPr>
              <a:defRPr>
                <a:solidFill>
                  <a:schemeClr val="accent3"/>
                </a:solidFill>
              </a:defRPr>
            </a:lvl1pPr>
          </a:lstStyle>
          <a:p>
            <a:fld id="{0EA8761A-F05C-4F01-AE76-2EF79F772060}" type="slidenum">
              <a:rPr lang="sv-SE" smtClean="0"/>
              <a:pPr/>
              <a:t>‹#›</a:t>
            </a:fld>
            <a:endParaRPr lang="sv-SE"/>
          </a:p>
        </p:txBody>
      </p:sp>
    </p:spTree>
    <p:extLst>
      <p:ext uri="{BB962C8B-B14F-4D97-AF65-F5344CB8AC3E}">
        <p14:creationId xmlns:p14="http://schemas.microsoft.com/office/powerpoint/2010/main" val="412811801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Rubrikbild 2 ">
    <p:bg>
      <p:bgPr>
        <a:solidFill>
          <a:srgbClr val="FFEBE8"/>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DB6A715-7938-A270-CE32-504E536F8D83}"/>
              </a:ext>
            </a:extLst>
          </p:cNvPr>
          <p:cNvSpPr>
            <a:spLocks noGrp="1"/>
          </p:cNvSpPr>
          <p:nvPr>
            <p:ph type="ctrTitle" hasCustomPrompt="1"/>
          </p:nvPr>
        </p:nvSpPr>
        <p:spPr>
          <a:xfrm>
            <a:off x="838200" y="2668555"/>
            <a:ext cx="4881283" cy="1683735"/>
          </a:xfrm>
        </p:spPr>
        <p:txBody>
          <a:bodyPr anchor="b">
            <a:noAutofit/>
          </a:bodyPr>
          <a:lstStyle>
            <a:lvl1pPr algn="l">
              <a:lnSpc>
                <a:spcPct val="90000"/>
              </a:lnSpc>
              <a:defRPr sz="4000">
                <a:solidFill>
                  <a:schemeClr val="accent3"/>
                </a:solidFill>
                <a:latin typeface="AvenirNext LT Pro Bold" panose="020B0504020202020204" pitchFamily="34" charset="0"/>
              </a:defRPr>
            </a:lvl1pPr>
          </a:lstStyle>
          <a:p>
            <a:r>
              <a:rPr lang="sv-SE"/>
              <a:t>Rubrik</a:t>
            </a:r>
          </a:p>
        </p:txBody>
      </p:sp>
      <p:sp>
        <p:nvSpPr>
          <p:cNvPr id="3" name="Underrubrik 2">
            <a:extLst>
              <a:ext uri="{FF2B5EF4-FFF2-40B4-BE49-F238E27FC236}">
                <a16:creationId xmlns:a16="http://schemas.microsoft.com/office/drawing/2014/main" id="{C34920DF-DB3F-70AF-AAFD-9E2C005C29F8}"/>
              </a:ext>
            </a:extLst>
          </p:cNvPr>
          <p:cNvSpPr>
            <a:spLocks noGrp="1"/>
          </p:cNvSpPr>
          <p:nvPr>
            <p:ph type="subTitle" idx="1" hasCustomPrompt="1"/>
          </p:nvPr>
        </p:nvSpPr>
        <p:spPr>
          <a:xfrm>
            <a:off x="838200" y="4422371"/>
            <a:ext cx="4881283" cy="864524"/>
          </a:xfrm>
        </p:spPr>
        <p:txBody>
          <a:bodyPr>
            <a:noAutofit/>
          </a:bodyPr>
          <a:lstStyle>
            <a:lvl1pPr marL="0" indent="0" algn="l">
              <a:buNone/>
              <a:defRPr sz="2400" b="0" i="0">
                <a:solidFill>
                  <a:schemeClr val="accent3"/>
                </a:solidFill>
                <a:latin typeface="AvenirNext LT Pro Regular" panose="020B0504020202020204" pitchFamily="34"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a:t>
            </a:r>
          </a:p>
        </p:txBody>
      </p:sp>
      <p:sp>
        <p:nvSpPr>
          <p:cNvPr id="4" name="Platshållare för datum 3">
            <a:extLst>
              <a:ext uri="{FF2B5EF4-FFF2-40B4-BE49-F238E27FC236}">
                <a16:creationId xmlns:a16="http://schemas.microsoft.com/office/drawing/2014/main" id="{DE3C9C90-48B9-15C3-3CB2-7C1B3952EC50}"/>
              </a:ext>
            </a:extLst>
          </p:cNvPr>
          <p:cNvSpPr>
            <a:spLocks noGrp="1"/>
          </p:cNvSpPr>
          <p:nvPr>
            <p:ph type="dt" sz="half" idx="10"/>
          </p:nvPr>
        </p:nvSpPr>
        <p:spPr/>
        <p:txBody>
          <a:bodyPr/>
          <a:lstStyle>
            <a:lvl1pPr>
              <a:defRPr>
                <a:solidFill>
                  <a:schemeClr val="accent3"/>
                </a:solidFill>
              </a:defRPr>
            </a:lvl1pPr>
          </a:lstStyle>
          <a:p>
            <a:fld id="{3C9CDAC1-0A76-4CCB-B13B-CDEA79253170}" type="datetime1">
              <a:rPr lang="sv-SE" smtClean="0"/>
              <a:pPr/>
              <a:t>2024-04-23</a:t>
            </a:fld>
            <a:endParaRPr lang="sv-SE" dirty="0"/>
          </a:p>
        </p:txBody>
      </p:sp>
      <p:sp>
        <p:nvSpPr>
          <p:cNvPr id="5" name="Platshållare för sidfot 4">
            <a:extLst>
              <a:ext uri="{FF2B5EF4-FFF2-40B4-BE49-F238E27FC236}">
                <a16:creationId xmlns:a16="http://schemas.microsoft.com/office/drawing/2014/main" id="{545FE6CA-C330-0CAC-87C2-E345303B91DA}"/>
              </a:ext>
              <a:ext uri="{C183D7F6-B498-43B3-948B-1728B52AA6E4}">
                <adec:decorative xmlns:adec="http://schemas.microsoft.com/office/drawing/2017/decorative" val="1"/>
              </a:ext>
            </a:extLst>
          </p:cNvPr>
          <p:cNvSpPr>
            <a:spLocks noGrp="1"/>
          </p:cNvSpPr>
          <p:nvPr>
            <p:ph type="ftr" sz="quarter" idx="11"/>
          </p:nvPr>
        </p:nvSpPr>
        <p:spPr/>
        <p:txBody>
          <a:bodyPr/>
          <a:lstStyle>
            <a:lvl1pPr>
              <a:defRPr>
                <a:solidFill>
                  <a:schemeClr val="accent3"/>
                </a:solidFill>
              </a:defRPr>
            </a:lvl1pPr>
          </a:lstStyle>
          <a:p>
            <a:r>
              <a:rPr lang="sv-SE"/>
              <a:t>Sidfottext</a:t>
            </a:r>
          </a:p>
        </p:txBody>
      </p:sp>
      <p:sp>
        <p:nvSpPr>
          <p:cNvPr id="6" name="Platshållare för bildnummer 5">
            <a:extLst>
              <a:ext uri="{FF2B5EF4-FFF2-40B4-BE49-F238E27FC236}">
                <a16:creationId xmlns:a16="http://schemas.microsoft.com/office/drawing/2014/main" id="{D77B3C30-6165-380B-5C9A-71FB1AA9AE3C}"/>
              </a:ext>
              <a:ext uri="{C183D7F6-B498-43B3-948B-1728B52AA6E4}">
                <adec:decorative xmlns:adec="http://schemas.microsoft.com/office/drawing/2017/decorative" val="1"/>
              </a:ext>
            </a:extLst>
          </p:cNvPr>
          <p:cNvSpPr>
            <a:spLocks noGrp="1"/>
          </p:cNvSpPr>
          <p:nvPr>
            <p:ph type="sldNum" sz="quarter" idx="12"/>
          </p:nvPr>
        </p:nvSpPr>
        <p:spPr/>
        <p:txBody>
          <a:bodyPr/>
          <a:lstStyle>
            <a:lvl1pPr>
              <a:defRPr>
                <a:solidFill>
                  <a:schemeClr val="accent3"/>
                </a:solidFill>
              </a:defRPr>
            </a:lvl1pPr>
          </a:lstStyle>
          <a:p>
            <a:fld id="{0EA8761A-F05C-4F01-AE76-2EF79F772060}" type="slidenum">
              <a:rPr lang="sv-SE" smtClean="0"/>
              <a:pPr/>
              <a:t>‹#›</a:t>
            </a:fld>
            <a:endParaRPr lang="sv-SE"/>
          </a:p>
        </p:txBody>
      </p:sp>
      <p:sp>
        <p:nvSpPr>
          <p:cNvPr id="7" name="Platshållare för bild 9">
            <a:extLst>
              <a:ext uri="{FF2B5EF4-FFF2-40B4-BE49-F238E27FC236}">
                <a16:creationId xmlns:a16="http://schemas.microsoft.com/office/drawing/2014/main" id="{60445CA6-69A4-3DDB-6AED-AB4BF85157EB}"/>
              </a:ext>
            </a:extLst>
          </p:cNvPr>
          <p:cNvSpPr>
            <a:spLocks noGrp="1"/>
          </p:cNvSpPr>
          <p:nvPr>
            <p:ph type="pic" sz="quarter" idx="13"/>
          </p:nvPr>
        </p:nvSpPr>
        <p:spPr>
          <a:xfrm>
            <a:off x="6096000" y="0"/>
            <a:ext cx="6096000" cy="6858000"/>
          </a:xfrm>
        </p:spPr>
        <p:txBody>
          <a:bodyPr/>
          <a:lstStyle>
            <a:lvl1pPr marL="0" indent="0" algn="ctr">
              <a:buNone/>
              <a:defRPr sz="1100">
                <a:solidFill>
                  <a:schemeClr val="accent3"/>
                </a:solidFill>
              </a:defRPr>
            </a:lvl1pPr>
          </a:lstStyle>
          <a:p>
            <a:r>
              <a:rPr lang="sv-SE"/>
              <a:t>Klicka på ikonen för att lägga till en bild</a:t>
            </a:r>
          </a:p>
        </p:txBody>
      </p:sp>
    </p:spTree>
    <p:extLst>
      <p:ext uri="{BB962C8B-B14F-4D97-AF65-F5344CB8AC3E}">
        <p14:creationId xmlns:p14="http://schemas.microsoft.com/office/powerpoint/2010/main" val="101254442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Rubrikbild 3">
    <p:bg>
      <p:bgPr>
        <a:solidFill>
          <a:srgbClr val="FFEBE8"/>
        </a:solidFill>
        <a:effectLst/>
      </p:bgPr>
    </p:bg>
    <p:spTree>
      <p:nvGrpSpPr>
        <p:cNvPr id="1" name=""/>
        <p:cNvGrpSpPr/>
        <p:nvPr/>
      </p:nvGrpSpPr>
      <p:grpSpPr>
        <a:xfrm>
          <a:off x="0" y="0"/>
          <a:ext cx="0" cy="0"/>
          <a:chOff x="0" y="0"/>
          <a:chExt cx="0" cy="0"/>
        </a:xfrm>
      </p:grpSpPr>
      <p:sp>
        <p:nvSpPr>
          <p:cNvPr id="7" name="Platshållare för bild 9">
            <a:extLst>
              <a:ext uri="{FF2B5EF4-FFF2-40B4-BE49-F238E27FC236}">
                <a16:creationId xmlns:a16="http://schemas.microsoft.com/office/drawing/2014/main" id="{6CD2122F-CB4F-991C-F85D-DF70FE94A120}"/>
              </a:ext>
            </a:extLst>
          </p:cNvPr>
          <p:cNvSpPr>
            <a:spLocks noGrp="1"/>
          </p:cNvSpPr>
          <p:nvPr>
            <p:ph type="pic" sz="quarter" idx="13"/>
          </p:nvPr>
        </p:nvSpPr>
        <p:spPr>
          <a:xfrm>
            <a:off x="0" y="0"/>
            <a:ext cx="12192000" cy="6858000"/>
          </a:xfrm>
        </p:spPr>
        <p:txBody>
          <a:bodyPr/>
          <a:lstStyle>
            <a:lvl1pPr marL="0" indent="0" algn="ctr">
              <a:buNone/>
              <a:defRPr sz="1100">
                <a:solidFill>
                  <a:schemeClr val="bg1"/>
                </a:solidFill>
              </a:defRPr>
            </a:lvl1pPr>
          </a:lstStyle>
          <a:p>
            <a:r>
              <a:rPr lang="sv-SE"/>
              <a:t>Klicka på ikonen för att lägga till en bild</a:t>
            </a:r>
          </a:p>
        </p:txBody>
      </p:sp>
      <p:sp>
        <p:nvSpPr>
          <p:cNvPr id="2" name="Rubrik 1">
            <a:extLst>
              <a:ext uri="{FF2B5EF4-FFF2-40B4-BE49-F238E27FC236}">
                <a16:creationId xmlns:a16="http://schemas.microsoft.com/office/drawing/2014/main" id="{9DB6A715-7938-A270-CE32-504E536F8D83}"/>
              </a:ext>
            </a:extLst>
          </p:cNvPr>
          <p:cNvSpPr>
            <a:spLocks noGrp="1"/>
          </p:cNvSpPr>
          <p:nvPr>
            <p:ph type="ctrTitle" hasCustomPrompt="1"/>
          </p:nvPr>
        </p:nvSpPr>
        <p:spPr>
          <a:xfrm>
            <a:off x="838198" y="3532910"/>
            <a:ext cx="10502154" cy="1298333"/>
          </a:xfrm>
        </p:spPr>
        <p:txBody>
          <a:bodyPr anchor="b">
            <a:noAutofit/>
          </a:bodyPr>
          <a:lstStyle>
            <a:lvl1pPr algn="l">
              <a:lnSpc>
                <a:spcPct val="90000"/>
              </a:lnSpc>
              <a:defRPr sz="7200">
                <a:solidFill>
                  <a:schemeClr val="bg1"/>
                </a:solidFill>
                <a:latin typeface="AvenirNext LT Pro Bold" panose="020B0504020202020204" pitchFamily="34" charset="0"/>
              </a:defRPr>
            </a:lvl1pPr>
          </a:lstStyle>
          <a:p>
            <a:r>
              <a:rPr lang="sv-SE" dirty="0"/>
              <a:t>Rubrik</a:t>
            </a:r>
          </a:p>
        </p:txBody>
      </p:sp>
      <p:sp>
        <p:nvSpPr>
          <p:cNvPr id="4" name="Platshållare för datum 3">
            <a:extLst>
              <a:ext uri="{FF2B5EF4-FFF2-40B4-BE49-F238E27FC236}">
                <a16:creationId xmlns:a16="http://schemas.microsoft.com/office/drawing/2014/main" id="{DE3C9C90-48B9-15C3-3CB2-7C1B3952EC50}"/>
              </a:ext>
            </a:extLst>
          </p:cNvPr>
          <p:cNvSpPr>
            <a:spLocks noGrp="1"/>
          </p:cNvSpPr>
          <p:nvPr>
            <p:ph type="dt" sz="half" idx="10"/>
          </p:nvPr>
        </p:nvSpPr>
        <p:spPr/>
        <p:txBody>
          <a:bodyPr/>
          <a:lstStyle>
            <a:lvl1pPr>
              <a:defRPr>
                <a:solidFill>
                  <a:schemeClr val="bg1"/>
                </a:solidFill>
              </a:defRPr>
            </a:lvl1pPr>
          </a:lstStyle>
          <a:p>
            <a:fld id="{3C9CDAC1-0A76-4CCB-B13B-CDEA79253170}" type="datetime1">
              <a:rPr lang="sv-SE" smtClean="0"/>
              <a:pPr/>
              <a:t>2024-04-23</a:t>
            </a:fld>
            <a:endParaRPr lang="sv-SE" dirty="0"/>
          </a:p>
        </p:txBody>
      </p:sp>
      <p:sp>
        <p:nvSpPr>
          <p:cNvPr id="5" name="Platshållare för sidfot 4">
            <a:extLst>
              <a:ext uri="{FF2B5EF4-FFF2-40B4-BE49-F238E27FC236}">
                <a16:creationId xmlns:a16="http://schemas.microsoft.com/office/drawing/2014/main" id="{545FE6CA-C330-0CAC-87C2-E345303B91DA}"/>
              </a:ext>
              <a:ext uri="{C183D7F6-B498-43B3-948B-1728B52AA6E4}">
                <adec:decorative xmlns:adec="http://schemas.microsoft.com/office/drawing/2017/decorative" val="1"/>
              </a:ext>
            </a:extLst>
          </p:cNvPr>
          <p:cNvSpPr>
            <a:spLocks noGrp="1"/>
          </p:cNvSpPr>
          <p:nvPr>
            <p:ph type="ftr" sz="quarter" idx="11"/>
          </p:nvPr>
        </p:nvSpPr>
        <p:spPr/>
        <p:txBody>
          <a:bodyPr/>
          <a:lstStyle>
            <a:lvl1pPr>
              <a:defRPr>
                <a:solidFill>
                  <a:schemeClr val="bg1"/>
                </a:solidFill>
              </a:defRPr>
            </a:lvl1pPr>
          </a:lstStyle>
          <a:p>
            <a:r>
              <a:rPr lang="sv-SE"/>
              <a:t>Sidfottext</a:t>
            </a:r>
          </a:p>
        </p:txBody>
      </p:sp>
      <p:sp>
        <p:nvSpPr>
          <p:cNvPr id="6" name="Platshållare för bildnummer 5">
            <a:extLst>
              <a:ext uri="{FF2B5EF4-FFF2-40B4-BE49-F238E27FC236}">
                <a16:creationId xmlns:a16="http://schemas.microsoft.com/office/drawing/2014/main" id="{D77B3C30-6165-380B-5C9A-71FB1AA9AE3C}"/>
              </a:ext>
              <a:ext uri="{C183D7F6-B498-43B3-948B-1728B52AA6E4}">
                <adec:decorative xmlns:adec="http://schemas.microsoft.com/office/drawing/2017/decorative" val="1"/>
              </a:ext>
            </a:extLst>
          </p:cNvPr>
          <p:cNvSpPr>
            <a:spLocks noGrp="1"/>
          </p:cNvSpPr>
          <p:nvPr>
            <p:ph type="sldNum" sz="quarter" idx="12"/>
          </p:nvPr>
        </p:nvSpPr>
        <p:spPr/>
        <p:txBody>
          <a:bodyPr/>
          <a:lstStyle>
            <a:lvl1pPr>
              <a:defRPr>
                <a:solidFill>
                  <a:schemeClr val="bg1"/>
                </a:solidFill>
              </a:defRPr>
            </a:lvl1pPr>
          </a:lstStyle>
          <a:p>
            <a:fld id="{0EA8761A-F05C-4F01-AE76-2EF79F772060}" type="slidenum">
              <a:rPr lang="sv-SE" smtClean="0"/>
              <a:pPr/>
              <a:t>‹#›</a:t>
            </a:fld>
            <a:endParaRPr lang="sv-SE"/>
          </a:p>
        </p:txBody>
      </p:sp>
      <p:sp>
        <p:nvSpPr>
          <p:cNvPr id="8" name="Platshållare för text 10" descr="Logotyp för Sveriges kommuner och regioner.">
            <a:extLst>
              <a:ext uri="{FF2B5EF4-FFF2-40B4-BE49-F238E27FC236}">
                <a16:creationId xmlns:a16="http://schemas.microsoft.com/office/drawing/2014/main" id="{17796FAB-5CC3-0E60-5B43-A3F801C342E1}"/>
              </a:ext>
              <a:ext uri="{C183D7F6-B498-43B3-948B-1728B52AA6E4}">
                <adec:decorative xmlns:adec="http://schemas.microsoft.com/office/drawing/2017/decorative" val="0"/>
              </a:ext>
            </a:extLst>
          </p:cNvPr>
          <p:cNvSpPr>
            <a:spLocks noGrp="1"/>
          </p:cNvSpPr>
          <p:nvPr>
            <p:ph type="body" sz="quarter" idx="14" hasCustomPrompt="1"/>
          </p:nvPr>
        </p:nvSpPr>
        <p:spPr>
          <a:xfrm>
            <a:off x="407892" y="311234"/>
            <a:ext cx="1332000" cy="551506"/>
          </a:xfrm>
          <a:blipFill>
            <a:blip r:embed="rId2"/>
            <a:stretch>
              <a:fillRect/>
            </a:stretch>
          </a:blipFill>
        </p:spPr>
        <p:txBody>
          <a:bodyPr/>
          <a:lstStyle>
            <a:lvl1pPr marL="0" indent="0">
              <a:buNone/>
              <a:defRPr>
                <a:solidFill>
                  <a:schemeClr val="bg1"/>
                </a:solidFill>
              </a:defRPr>
            </a:lvl1pPr>
          </a:lstStyle>
          <a:p>
            <a:pPr lvl="0"/>
            <a:r>
              <a:rPr lang="sv-SE"/>
              <a:t> </a:t>
            </a:r>
          </a:p>
        </p:txBody>
      </p:sp>
    </p:spTree>
    <p:extLst>
      <p:ext uri="{BB962C8B-B14F-4D97-AF65-F5344CB8AC3E}">
        <p14:creationId xmlns:p14="http://schemas.microsoft.com/office/powerpoint/2010/main" val="1319508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vsnittsrubrik 1">
    <p:bg>
      <p:bgPr>
        <a:solidFill>
          <a:srgbClr val="DFEFEB"/>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E3F7DFE-A18E-4FEA-53A4-A81CDBD7997A}"/>
              </a:ext>
            </a:extLst>
          </p:cNvPr>
          <p:cNvSpPr>
            <a:spLocks noGrp="1"/>
          </p:cNvSpPr>
          <p:nvPr>
            <p:ph type="title" hasCustomPrompt="1"/>
          </p:nvPr>
        </p:nvSpPr>
        <p:spPr>
          <a:xfrm>
            <a:off x="838200" y="2759417"/>
            <a:ext cx="9557084" cy="1368000"/>
          </a:xfrm>
        </p:spPr>
        <p:txBody>
          <a:bodyPr anchor="b">
            <a:noAutofit/>
          </a:bodyPr>
          <a:lstStyle>
            <a:lvl1pPr>
              <a:defRPr sz="5600">
                <a:solidFill>
                  <a:schemeClr val="accent5"/>
                </a:solidFill>
              </a:defRPr>
            </a:lvl1pPr>
          </a:lstStyle>
          <a:p>
            <a:r>
              <a:rPr lang="sv-SE" dirty="0"/>
              <a:t>Rubrik</a:t>
            </a:r>
          </a:p>
        </p:txBody>
      </p:sp>
      <p:sp>
        <p:nvSpPr>
          <p:cNvPr id="3" name="Platshållare för text 2">
            <a:extLst>
              <a:ext uri="{FF2B5EF4-FFF2-40B4-BE49-F238E27FC236}">
                <a16:creationId xmlns:a16="http://schemas.microsoft.com/office/drawing/2014/main" id="{CF6DBD33-47E8-C6B6-4720-C8325F393A62}"/>
              </a:ext>
            </a:extLst>
          </p:cNvPr>
          <p:cNvSpPr>
            <a:spLocks noGrp="1"/>
          </p:cNvSpPr>
          <p:nvPr>
            <p:ph type="body" idx="1" hasCustomPrompt="1"/>
          </p:nvPr>
        </p:nvSpPr>
        <p:spPr>
          <a:xfrm>
            <a:off x="831849" y="4165507"/>
            <a:ext cx="9562862" cy="924768"/>
          </a:xfrm>
        </p:spPr>
        <p:txBody>
          <a:bodyPr>
            <a:noAutofit/>
          </a:bodyPr>
          <a:lstStyle>
            <a:lvl1pPr marL="0" indent="0">
              <a:buNone/>
              <a:defRPr sz="2400" b="0" i="0">
                <a:solidFill>
                  <a:schemeClr val="accent5"/>
                </a:solidFill>
                <a:latin typeface="AvenirNext LT Pro Regular" panose="020B0504020202020204" pitchFamily="34" charset="77"/>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dirty="0"/>
              <a:t>Underrubrik</a:t>
            </a:r>
          </a:p>
        </p:txBody>
      </p:sp>
      <p:sp>
        <p:nvSpPr>
          <p:cNvPr id="4" name="Platshållare för datum 3">
            <a:extLst>
              <a:ext uri="{FF2B5EF4-FFF2-40B4-BE49-F238E27FC236}">
                <a16:creationId xmlns:a16="http://schemas.microsoft.com/office/drawing/2014/main" id="{8BB4A272-7EEE-3056-FF2E-348D0771628D}"/>
              </a:ext>
              <a:ext uri="{C183D7F6-B498-43B3-948B-1728B52AA6E4}">
                <adec:decorative xmlns:adec="http://schemas.microsoft.com/office/drawing/2017/decorative" val="1"/>
              </a:ext>
            </a:extLst>
          </p:cNvPr>
          <p:cNvSpPr>
            <a:spLocks noGrp="1"/>
          </p:cNvSpPr>
          <p:nvPr>
            <p:ph type="dt" sz="half" idx="10"/>
          </p:nvPr>
        </p:nvSpPr>
        <p:spPr/>
        <p:txBody>
          <a:bodyPr/>
          <a:lstStyle>
            <a:lvl1pPr>
              <a:defRPr>
                <a:solidFill>
                  <a:schemeClr val="accent5"/>
                </a:solidFill>
              </a:defRPr>
            </a:lvl1pPr>
          </a:lstStyle>
          <a:p>
            <a:fld id="{6E9020EF-984C-486A-898E-1ED7325E1C64}" type="datetime1">
              <a:rPr lang="sv-SE" smtClean="0"/>
              <a:pPr/>
              <a:t>2024-04-23</a:t>
            </a:fld>
            <a:endParaRPr lang="sv-SE" dirty="0"/>
          </a:p>
        </p:txBody>
      </p:sp>
      <p:sp>
        <p:nvSpPr>
          <p:cNvPr id="5" name="Platshållare för sidfot 4">
            <a:extLst>
              <a:ext uri="{FF2B5EF4-FFF2-40B4-BE49-F238E27FC236}">
                <a16:creationId xmlns:a16="http://schemas.microsoft.com/office/drawing/2014/main" id="{C9C1C9E2-AC37-7C71-50C6-F971E7D83C35}"/>
              </a:ext>
              <a:ext uri="{C183D7F6-B498-43B3-948B-1728B52AA6E4}">
                <adec:decorative xmlns:adec="http://schemas.microsoft.com/office/drawing/2017/decorative" val="1"/>
              </a:ext>
            </a:extLst>
          </p:cNvPr>
          <p:cNvSpPr>
            <a:spLocks noGrp="1"/>
          </p:cNvSpPr>
          <p:nvPr>
            <p:ph type="ftr" sz="quarter" idx="11"/>
          </p:nvPr>
        </p:nvSpPr>
        <p:spPr/>
        <p:txBody>
          <a:bodyPr/>
          <a:lstStyle>
            <a:lvl1pPr>
              <a:defRPr>
                <a:solidFill>
                  <a:schemeClr val="accent5"/>
                </a:solidFill>
              </a:defRPr>
            </a:lvl1pPr>
          </a:lstStyle>
          <a:p>
            <a:r>
              <a:rPr lang="sv-SE"/>
              <a:t>Sidfottext</a:t>
            </a:r>
          </a:p>
        </p:txBody>
      </p:sp>
      <p:sp>
        <p:nvSpPr>
          <p:cNvPr id="6" name="Platshållare för bildnummer 5">
            <a:extLst>
              <a:ext uri="{FF2B5EF4-FFF2-40B4-BE49-F238E27FC236}">
                <a16:creationId xmlns:a16="http://schemas.microsoft.com/office/drawing/2014/main" id="{7B8A942B-B1EB-55EA-A1BF-0EAAA0507ECC}"/>
              </a:ext>
              <a:ext uri="{C183D7F6-B498-43B3-948B-1728B52AA6E4}">
                <adec:decorative xmlns:adec="http://schemas.microsoft.com/office/drawing/2017/decorative" val="1"/>
              </a:ext>
            </a:extLst>
          </p:cNvPr>
          <p:cNvSpPr>
            <a:spLocks noGrp="1"/>
          </p:cNvSpPr>
          <p:nvPr>
            <p:ph type="sldNum" sz="quarter" idx="12"/>
          </p:nvPr>
        </p:nvSpPr>
        <p:spPr/>
        <p:txBody>
          <a:bodyPr/>
          <a:lstStyle>
            <a:lvl1pPr>
              <a:defRPr>
                <a:solidFill>
                  <a:schemeClr val="accent5"/>
                </a:solidFill>
              </a:defRPr>
            </a:lvl1pPr>
          </a:lstStyle>
          <a:p>
            <a:fld id="{0EA8761A-F05C-4F01-AE76-2EF79F772060}" type="slidenum">
              <a:rPr lang="sv-SE" smtClean="0"/>
              <a:pPr/>
              <a:t>‹#›</a:t>
            </a:fld>
            <a:endParaRPr lang="sv-SE"/>
          </a:p>
        </p:txBody>
      </p:sp>
    </p:spTree>
    <p:extLst>
      <p:ext uri="{BB962C8B-B14F-4D97-AF65-F5344CB8AC3E}">
        <p14:creationId xmlns:p14="http://schemas.microsoft.com/office/powerpoint/2010/main" val="283529761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Rubrikbild 4">
    <p:bg>
      <p:bgPr>
        <a:solidFill>
          <a:srgbClr val="FFEBE8"/>
        </a:solidFill>
        <a:effectLst/>
      </p:bgPr>
    </p:bg>
    <p:spTree>
      <p:nvGrpSpPr>
        <p:cNvPr id="1" name=""/>
        <p:cNvGrpSpPr/>
        <p:nvPr/>
      </p:nvGrpSpPr>
      <p:grpSpPr>
        <a:xfrm>
          <a:off x="0" y="0"/>
          <a:ext cx="0" cy="0"/>
          <a:chOff x="0" y="0"/>
          <a:chExt cx="0" cy="0"/>
        </a:xfrm>
      </p:grpSpPr>
      <p:sp>
        <p:nvSpPr>
          <p:cNvPr id="7" name="Platshållare för bild 9">
            <a:extLst>
              <a:ext uri="{FF2B5EF4-FFF2-40B4-BE49-F238E27FC236}">
                <a16:creationId xmlns:a16="http://schemas.microsoft.com/office/drawing/2014/main" id="{0B6BFD76-59F2-2DED-DABF-5311B3B958A0}"/>
              </a:ext>
            </a:extLst>
          </p:cNvPr>
          <p:cNvSpPr>
            <a:spLocks noGrp="1"/>
          </p:cNvSpPr>
          <p:nvPr>
            <p:ph type="pic" sz="quarter" idx="13"/>
          </p:nvPr>
        </p:nvSpPr>
        <p:spPr>
          <a:xfrm>
            <a:off x="0" y="0"/>
            <a:ext cx="12192000" cy="6858000"/>
          </a:xfrm>
        </p:spPr>
        <p:txBody>
          <a:bodyPr/>
          <a:lstStyle>
            <a:lvl1pPr marL="0" indent="0" algn="ctr">
              <a:buNone/>
              <a:defRPr sz="1100">
                <a:solidFill>
                  <a:schemeClr val="accent3"/>
                </a:solidFill>
              </a:defRPr>
            </a:lvl1pPr>
          </a:lstStyle>
          <a:p>
            <a:r>
              <a:rPr lang="sv-SE"/>
              <a:t>Klicka på ikonen för att lägga till en bild</a:t>
            </a:r>
          </a:p>
        </p:txBody>
      </p:sp>
      <p:sp>
        <p:nvSpPr>
          <p:cNvPr id="2" name="Rubrik 1">
            <a:extLst>
              <a:ext uri="{FF2B5EF4-FFF2-40B4-BE49-F238E27FC236}">
                <a16:creationId xmlns:a16="http://schemas.microsoft.com/office/drawing/2014/main" id="{9DB6A715-7938-A270-CE32-504E536F8D83}"/>
              </a:ext>
            </a:extLst>
          </p:cNvPr>
          <p:cNvSpPr>
            <a:spLocks noGrp="1"/>
          </p:cNvSpPr>
          <p:nvPr>
            <p:ph type="ctrTitle" hasCustomPrompt="1"/>
          </p:nvPr>
        </p:nvSpPr>
        <p:spPr>
          <a:xfrm>
            <a:off x="838198" y="3532909"/>
            <a:ext cx="10502154" cy="1298333"/>
          </a:xfrm>
        </p:spPr>
        <p:txBody>
          <a:bodyPr anchor="b">
            <a:noAutofit/>
          </a:bodyPr>
          <a:lstStyle>
            <a:lvl1pPr algn="l">
              <a:lnSpc>
                <a:spcPct val="90000"/>
              </a:lnSpc>
              <a:defRPr sz="7200">
                <a:solidFill>
                  <a:schemeClr val="accent3"/>
                </a:solidFill>
                <a:latin typeface="AvenirNext LT Pro Bold" panose="020B0504020202020204" pitchFamily="34" charset="0"/>
              </a:defRPr>
            </a:lvl1pPr>
          </a:lstStyle>
          <a:p>
            <a:r>
              <a:rPr lang="sv-SE" dirty="0"/>
              <a:t>Rubrik</a:t>
            </a:r>
          </a:p>
        </p:txBody>
      </p:sp>
      <p:sp>
        <p:nvSpPr>
          <p:cNvPr id="4" name="Platshållare för datum 3">
            <a:extLst>
              <a:ext uri="{FF2B5EF4-FFF2-40B4-BE49-F238E27FC236}">
                <a16:creationId xmlns:a16="http://schemas.microsoft.com/office/drawing/2014/main" id="{DE3C9C90-48B9-15C3-3CB2-7C1B3952EC50}"/>
              </a:ext>
            </a:extLst>
          </p:cNvPr>
          <p:cNvSpPr>
            <a:spLocks noGrp="1"/>
          </p:cNvSpPr>
          <p:nvPr>
            <p:ph type="dt" sz="half" idx="10"/>
          </p:nvPr>
        </p:nvSpPr>
        <p:spPr/>
        <p:txBody>
          <a:bodyPr/>
          <a:lstStyle>
            <a:lvl1pPr>
              <a:defRPr>
                <a:solidFill>
                  <a:schemeClr val="accent3"/>
                </a:solidFill>
              </a:defRPr>
            </a:lvl1pPr>
          </a:lstStyle>
          <a:p>
            <a:fld id="{3C9CDAC1-0A76-4CCB-B13B-CDEA79253170}" type="datetime1">
              <a:rPr lang="sv-SE" smtClean="0"/>
              <a:pPr/>
              <a:t>2024-04-23</a:t>
            </a:fld>
            <a:endParaRPr lang="sv-SE" dirty="0"/>
          </a:p>
        </p:txBody>
      </p:sp>
      <p:sp>
        <p:nvSpPr>
          <p:cNvPr id="5" name="Platshållare för sidfot 4">
            <a:extLst>
              <a:ext uri="{FF2B5EF4-FFF2-40B4-BE49-F238E27FC236}">
                <a16:creationId xmlns:a16="http://schemas.microsoft.com/office/drawing/2014/main" id="{545FE6CA-C330-0CAC-87C2-E345303B91DA}"/>
              </a:ext>
              <a:ext uri="{C183D7F6-B498-43B3-948B-1728B52AA6E4}">
                <adec:decorative xmlns:adec="http://schemas.microsoft.com/office/drawing/2017/decorative" val="1"/>
              </a:ext>
            </a:extLst>
          </p:cNvPr>
          <p:cNvSpPr>
            <a:spLocks noGrp="1"/>
          </p:cNvSpPr>
          <p:nvPr>
            <p:ph type="ftr" sz="quarter" idx="11"/>
          </p:nvPr>
        </p:nvSpPr>
        <p:spPr/>
        <p:txBody>
          <a:bodyPr/>
          <a:lstStyle>
            <a:lvl1pPr>
              <a:defRPr>
                <a:solidFill>
                  <a:schemeClr val="accent3"/>
                </a:solidFill>
              </a:defRPr>
            </a:lvl1pPr>
          </a:lstStyle>
          <a:p>
            <a:r>
              <a:rPr lang="sv-SE"/>
              <a:t>Sidfottext</a:t>
            </a:r>
          </a:p>
        </p:txBody>
      </p:sp>
      <p:sp>
        <p:nvSpPr>
          <p:cNvPr id="6" name="Platshållare för bildnummer 5">
            <a:extLst>
              <a:ext uri="{FF2B5EF4-FFF2-40B4-BE49-F238E27FC236}">
                <a16:creationId xmlns:a16="http://schemas.microsoft.com/office/drawing/2014/main" id="{D77B3C30-6165-380B-5C9A-71FB1AA9AE3C}"/>
              </a:ext>
              <a:ext uri="{C183D7F6-B498-43B3-948B-1728B52AA6E4}">
                <adec:decorative xmlns:adec="http://schemas.microsoft.com/office/drawing/2017/decorative" val="1"/>
              </a:ext>
            </a:extLst>
          </p:cNvPr>
          <p:cNvSpPr>
            <a:spLocks noGrp="1"/>
          </p:cNvSpPr>
          <p:nvPr>
            <p:ph type="sldNum" sz="quarter" idx="12"/>
          </p:nvPr>
        </p:nvSpPr>
        <p:spPr/>
        <p:txBody>
          <a:bodyPr/>
          <a:lstStyle>
            <a:lvl1pPr>
              <a:defRPr>
                <a:solidFill>
                  <a:schemeClr val="accent3"/>
                </a:solidFill>
              </a:defRPr>
            </a:lvl1pPr>
          </a:lstStyle>
          <a:p>
            <a:fld id="{0EA8761A-F05C-4F01-AE76-2EF79F772060}" type="slidenum">
              <a:rPr lang="sv-SE" smtClean="0"/>
              <a:pPr/>
              <a:t>‹#›</a:t>
            </a:fld>
            <a:endParaRPr lang="sv-SE"/>
          </a:p>
        </p:txBody>
      </p:sp>
      <p:sp>
        <p:nvSpPr>
          <p:cNvPr id="8" name="Platshållare för text 7" descr="Logotyp för Sveriges Kommuner och regioner.">
            <a:extLst>
              <a:ext uri="{FF2B5EF4-FFF2-40B4-BE49-F238E27FC236}">
                <a16:creationId xmlns:a16="http://schemas.microsoft.com/office/drawing/2014/main" id="{D785EB06-58C0-D0BF-FDAB-A51277B16979}"/>
              </a:ext>
              <a:ext uri="{C183D7F6-B498-43B3-948B-1728B52AA6E4}">
                <adec:decorative xmlns:adec="http://schemas.microsoft.com/office/drawing/2017/decorative" val="0"/>
              </a:ext>
            </a:extLst>
          </p:cNvPr>
          <p:cNvSpPr>
            <a:spLocks noGrp="1"/>
          </p:cNvSpPr>
          <p:nvPr>
            <p:ph type="body" sz="quarter" idx="14" hasCustomPrompt="1"/>
          </p:nvPr>
        </p:nvSpPr>
        <p:spPr>
          <a:xfrm>
            <a:off x="407892" y="311234"/>
            <a:ext cx="1332000" cy="551506"/>
          </a:xfrm>
          <a:blipFill>
            <a:blip r:embed="rId2"/>
            <a:stretch>
              <a:fillRect/>
            </a:stretch>
          </a:blipFill>
        </p:spPr>
        <p:txBody>
          <a:bodyPr/>
          <a:lstStyle>
            <a:lvl1pPr marL="0" indent="0">
              <a:buNone/>
              <a:defRPr>
                <a:solidFill>
                  <a:schemeClr val="accent3"/>
                </a:solidFill>
              </a:defRPr>
            </a:lvl1pPr>
          </a:lstStyle>
          <a:p>
            <a:pPr lvl="0"/>
            <a:r>
              <a:rPr lang="sv-SE"/>
              <a:t> </a:t>
            </a:r>
          </a:p>
        </p:txBody>
      </p:sp>
    </p:spTree>
    <p:extLst>
      <p:ext uri="{BB962C8B-B14F-4D97-AF65-F5344CB8AC3E}">
        <p14:creationId xmlns:p14="http://schemas.microsoft.com/office/powerpoint/2010/main" val="289258337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Avsnittsrubrik 1">
    <p:bg>
      <p:bgPr>
        <a:solidFill>
          <a:srgbClr val="FFEBE8"/>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E3F7DFE-A18E-4FEA-53A4-A81CDBD7997A}"/>
              </a:ext>
            </a:extLst>
          </p:cNvPr>
          <p:cNvSpPr>
            <a:spLocks noGrp="1"/>
          </p:cNvSpPr>
          <p:nvPr>
            <p:ph type="title" hasCustomPrompt="1"/>
          </p:nvPr>
        </p:nvSpPr>
        <p:spPr>
          <a:xfrm>
            <a:off x="838200" y="2759417"/>
            <a:ext cx="9557084" cy="1368000"/>
          </a:xfrm>
        </p:spPr>
        <p:txBody>
          <a:bodyPr anchor="b">
            <a:noAutofit/>
          </a:bodyPr>
          <a:lstStyle>
            <a:lvl1pPr>
              <a:defRPr sz="5600">
                <a:solidFill>
                  <a:schemeClr val="accent3"/>
                </a:solidFill>
                <a:latin typeface="AvenirNext LT Pro Bold" panose="020B0504020202020204" pitchFamily="34" charset="0"/>
              </a:defRPr>
            </a:lvl1pPr>
          </a:lstStyle>
          <a:p>
            <a:r>
              <a:rPr lang="sv-SE" dirty="0"/>
              <a:t>Rubrik</a:t>
            </a:r>
          </a:p>
        </p:txBody>
      </p:sp>
      <p:sp>
        <p:nvSpPr>
          <p:cNvPr id="3" name="Platshållare för text 2">
            <a:extLst>
              <a:ext uri="{FF2B5EF4-FFF2-40B4-BE49-F238E27FC236}">
                <a16:creationId xmlns:a16="http://schemas.microsoft.com/office/drawing/2014/main" id="{CF6DBD33-47E8-C6B6-4720-C8325F393A62}"/>
              </a:ext>
            </a:extLst>
          </p:cNvPr>
          <p:cNvSpPr>
            <a:spLocks noGrp="1"/>
          </p:cNvSpPr>
          <p:nvPr>
            <p:ph type="body" idx="1" hasCustomPrompt="1"/>
          </p:nvPr>
        </p:nvSpPr>
        <p:spPr>
          <a:xfrm>
            <a:off x="831849" y="4165507"/>
            <a:ext cx="9562862" cy="924768"/>
          </a:xfrm>
        </p:spPr>
        <p:txBody>
          <a:bodyPr>
            <a:noAutofit/>
          </a:bodyPr>
          <a:lstStyle>
            <a:lvl1pPr marL="0" indent="0">
              <a:buNone/>
              <a:defRPr sz="2400" b="0" i="0">
                <a:solidFill>
                  <a:schemeClr val="accent3"/>
                </a:solidFill>
                <a:latin typeface="AvenirNext LT Pro Regular" panose="020B0504020202020204" pitchFamily="34" charset="77"/>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dirty="0"/>
              <a:t>Underrubrik</a:t>
            </a:r>
          </a:p>
        </p:txBody>
      </p:sp>
      <p:sp>
        <p:nvSpPr>
          <p:cNvPr id="4" name="Platshållare för datum 3">
            <a:extLst>
              <a:ext uri="{FF2B5EF4-FFF2-40B4-BE49-F238E27FC236}">
                <a16:creationId xmlns:a16="http://schemas.microsoft.com/office/drawing/2014/main" id="{8BB4A272-7EEE-3056-FF2E-348D0771628D}"/>
              </a:ext>
              <a:ext uri="{C183D7F6-B498-43B3-948B-1728B52AA6E4}">
                <adec:decorative xmlns:adec="http://schemas.microsoft.com/office/drawing/2017/decorative" val="1"/>
              </a:ext>
            </a:extLst>
          </p:cNvPr>
          <p:cNvSpPr>
            <a:spLocks noGrp="1"/>
          </p:cNvSpPr>
          <p:nvPr>
            <p:ph type="dt" sz="half" idx="10"/>
          </p:nvPr>
        </p:nvSpPr>
        <p:spPr/>
        <p:txBody>
          <a:bodyPr/>
          <a:lstStyle>
            <a:lvl1pPr>
              <a:defRPr>
                <a:solidFill>
                  <a:schemeClr val="accent3"/>
                </a:solidFill>
              </a:defRPr>
            </a:lvl1pPr>
          </a:lstStyle>
          <a:p>
            <a:fld id="{6E9020EF-984C-486A-898E-1ED7325E1C64}" type="datetime1">
              <a:rPr lang="sv-SE" smtClean="0"/>
              <a:pPr/>
              <a:t>2024-04-23</a:t>
            </a:fld>
            <a:endParaRPr lang="sv-SE" dirty="0"/>
          </a:p>
        </p:txBody>
      </p:sp>
      <p:sp>
        <p:nvSpPr>
          <p:cNvPr id="5" name="Platshållare för sidfot 4">
            <a:extLst>
              <a:ext uri="{FF2B5EF4-FFF2-40B4-BE49-F238E27FC236}">
                <a16:creationId xmlns:a16="http://schemas.microsoft.com/office/drawing/2014/main" id="{C9C1C9E2-AC37-7C71-50C6-F971E7D83C35}"/>
              </a:ext>
              <a:ext uri="{C183D7F6-B498-43B3-948B-1728B52AA6E4}">
                <adec:decorative xmlns:adec="http://schemas.microsoft.com/office/drawing/2017/decorative" val="1"/>
              </a:ext>
            </a:extLst>
          </p:cNvPr>
          <p:cNvSpPr>
            <a:spLocks noGrp="1"/>
          </p:cNvSpPr>
          <p:nvPr>
            <p:ph type="ftr" sz="quarter" idx="11"/>
          </p:nvPr>
        </p:nvSpPr>
        <p:spPr/>
        <p:txBody>
          <a:bodyPr/>
          <a:lstStyle>
            <a:lvl1pPr>
              <a:defRPr>
                <a:solidFill>
                  <a:schemeClr val="accent3"/>
                </a:solidFill>
              </a:defRPr>
            </a:lvl1pPr>
          </a:lstStyle>
          <a:p>
            <a:r>
              <a:rPr lang="sv-SE"/>
              <a:t>Sidfottext</a:t>
            </a:r>
          </a:p>
        </p:txBody>
      </p:sp>
      <p:sp>
        <p:nvSpPr>
          <p:cNvPr id="6" name="Platshållare för bildnummer 5">
            <a:extLst>
              <a:ext uri="{FF2B5EF4-FFF2-40B4-BE49-F238E27FC236}">
                <a16:creationId xmlns:a16="http://schemas.microsoft.com/office/drawing/2014/main" id="{7B8A942B-B1EB-55EA-A1BF-0EAAA0507ECC}"/>
              </a:ext>
              <a:ext uri="{C183D7F6-B498-43B3-948B-1728B52AA6E4}">
                <adec:decorative xmlns:adec="http://schemas.microsoft.com/office/drawing/2017/decorative" val="1"/>
              </a:ext>
            </a:extLst>
          </p:cNvPr>
          <p:cNvSpPr>
            <a:spLocks noGrp="1"/>
          </p:cNvSpPr>
          <p:nvPr>
            <p:ph type="sldNum" sz="quarter" idx="12"/>
          </p:nvPr>
        </p:nvSpPr>
        <p:spPr/>
        <p:txBody>
          <a:bodyPr/>
          <a:lstStyle>
            <a:lvl1pPr>
              <a:defRPr>
                <a:solidFill>
                  <a:schemeClr val="accent3"/>
                </a:solidFill>
              </a:defRPr>
            </a:lvl1pPr>
          </a:lstStyle>
          <a:p>
            <a:fld id="{0EA8761A-F05C-4F01-AE76-2EF79F772060}" type="slidenum">
              <a:rPr lang="sv-SE" smtClean="0"/>
              <a:pPr/>
              <a:t>‹#›</a:t>
            </a:fld>
            <a:endParaRPr lang="sv-SE"/>
          </a:p>
        </p:txBody>
      </p:sp>
    </p:spTree>
    <p:extLst>
      <p:ext uri="{BB962C8B-B14F-4D97-AF65-F5344CB8AC3E}">
        <p14:creationId xmlns:p14="http://schemas.microsoft.com/office/powerpoint/2010/main" val="292281066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Avsnittsrubrik 2">
    <p:bg>
      <p:bgPr>
        <a:solidFill>
          <a:srgbClr val="FFEBE8"/>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E3F7DFE-A18E-4FEA-53A4-A81CDBD7997A}"/>
              </a:ext>
            </a:extLst>
          </p:cNvPr>
          <p:cNvSpPr>
            <a:spLocks noGrp="1"/>
          </p:cNvSpPr>
          <p:nvPr>
            <p:ph type="title" hasCustomPrompt="1"/>
          </p:nvPr>
        </p:nvSpPr>
        <p:spPr>
          <a:xfrm>
            <a:off x="838200" y="1981999"/>
            <a:ext cx="5701553" cy="2145418"/>
          </a:xfrm>
        </p:spPr>
        <p:txBody>
          <a:bodyPr anchor="b">
            <a:noAutofit/>
          </a:bodyPr>
          <a:lstStyle>
            <a:lvl1pPr>
              <a:defRPr sz="5600">
                <a:solidFill>
                  <a:schemeClr val="accent3"/>
                </a:solidFill>
                <a:latin typeface="AvenirNext LT Pro Bold" panose="020B0504020202020204" pitchFamily="34" charset="0"/>
              </a:defRPr>
            </a:lvl1pPr>
          </a:lstStyle>
          <a:p>
            <a:r>
              <a:rPr lang="sv-SE" dirty="0"/>
              <a:t>Rubrik</a:t>
            </a:r>
          </a:p>
        </p:txBody>
      </p:sp>
      <p:sp>
        <p:nvSpPr>
          <p:cNvPr id="3" name="Platshållare för text 2">
            <a:extLst>
              <a:ext uri="{FF2B5EF4-FFF2-40B4-BE49-F238E27FC236}">
                <a16:creationId xmlns:a16="http://schemas.microsoft.com/office/drawing/2014/main" id="{CF6DBD33-47E8-C6B6-4720-C8325F393A62}"/>
              </a:ext>
            </a:extLst>
          </p:cNvPr>
          <p:cNvSpPr>
            <a:spLocks noGrp="1"/>
          </p:cNvSpPr>
          <p:nvPr>
            <p:ph type="body" idx="1" hasCustomPrompt="1"/>
          </p:nvPr>
        </p:nvSpPr>
        <p:spPr>
          <a:xfrm>
            <a:off x="831849" y="4165507"/>
            <a:ext cx="5707904" cy="924768"/>
          </a:xfrm>
        </p:spPr>
        <p:txBody>
          <a:bodyPr>
            <a:noAutofit/>
          </a:bodyPr>
          <a:lstStyle>
            <a:lvl1pPr marL="0" indent="0">
              <a:buNone/>
              <a:defRPr sz="2400" b="0" i="0">
                <a:solidFill>
                  <a:schemeClr val="accent3"/>
                </a:solidFill>
                <a:latin typeface="AvenirNext LT Pro Regular" panose="020B0504020202020204" pitchFamily="34" charset="77"/>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Underrubrik</a:t>
            </a:r>
          </a:p>
        </p:txBody>
      </p:sp>
      <p:sp>
        <p:nvSpPr>
          <p:cNvPr id="4" name="Platshållare för datum 3">
            <a:extLst>
              <a:ext uri="{FF2B5EF4-FFF2-40B4-BE49-F238E27FC236}">
                <a16:creationId xmlns:a16="http://schemas.microsoft.com/office/drawing/2014/main" id="{8BB4A272-7EEE-3056-FF2E-348D0771628D}"/>
              </a:ext>
              <a:ext uri="{C183D7F6-B498-43B3-948B-1728B52AA6E4}">
                <adec:decorative xmlns:adec="http://schemas.microsoft.com/office/drawing/2017/decorative" val="1"/>
              </a:ext>
            </a:extLst>
          </p:cNvPr>
          <p:cNvSpPr>
            <a:spLocks noGrp="1"/>
          </p:cNvSpPr>
          <p:nvPr>
            <p:ph type="dt" sz="half" idx="10"/>
          </p:nvPr>
        </p:nvSpPr>
        <p:spPr/>
        <p:txBody>
          <a:bodyPr/>
          <a:lstStyle>
            <a:lvl1pPr>
              <a:defRPr>
                <a:solidFill>
                  <a:schemeClr val="accent3"/>
                </a:solidFill>
              </a:defRPr>
            </a:lvl1pPr>
          </a:lstStyle>
          <a:p>
            <a:fld id="{58E89344-CD34-4286-AAC5-3EF9AF06EAFC}" type="datetime1">
              <a:rPr lang="sv-SE" smtClean="0"/>
              <a:pPr/>
              <a:t>2024-04-23</a:t>
            </a:fld>
            <a:endParaRPr lang="sv-SE"/>
          </a:p>
        </p:txBody>
      </p:sp>
      <p:sp>
        <p:nvSpPr>
          <p:cNvPr id="5" name="Platshållare för sidfot 4">
            <a:extLst>
              <a:ext uri="{FF2B5EF4-FFF2-40B4-BE49-F238E27FC236}">
                <a16:creationId xmlns:a16="http://schemas.microsoft.com/office/drawing/2014/main" id="{C9C1C9E2-AC37-7C71-50C6-F971E7D83C35}"/>
              </a:ext>
              <a:ext uri="{C183D7F6-B498-43B3-948B-1728B52AA6E4}">
                <adec:decorative xmlns:adec="http://schemas.microsoft.com/office/drawing/2017/decorative" val="1"/>
              </a:ext>
            </a:extLst>
          </p:cNvPr>
          <p:cNvSpPr>
            <a:spLocks noGrp="1"/>
          </p:cNvSpPr>
          <p:nvPr>
            <p:ph type="ftr" sz="quarter" idx="11"/>
          </p:nvPr>
        </p:nvSpPr>
        <p:spPr/>
        <p:txBody>
          <a:bodyPr/>
          <a:lstStyle>
            <a:lvl1pPr>
              <a:defRPr>
                <a:solidFill>
                  <a:schemeClr val="accent3"/>
                </a:solidFill>
              </a:defRPr>
            </a:lvl1pPr>
          </a:lstStyle>
          <a:p>
            <a:r>
              <a:rPr lang="sv-SE"/>
              <a:t>Sidfottext</a:t>
            </a:r>
          </a:p>
        </p:txBody>
      </p:sp>
      <p:sp>
        <p:nvSpPr>
          <p:cNvPr id="6" name="Platshållare för bildnummer 5">
            <a:extLst>
              <a:ext uri="{FF2B5EF4-FFF2-40B4-BE49-F238E27FC236}">
                <a16:creationId xmlns:a16="http://schemas.microsoft.com/office/drawing/2014/main" id="{7B8A942B-B1EB-55EA-A1BF-0EAAA0507ECC}"/>
              </a:ext>
              <a:ext uri="{C183D7F6-B498-43B3-948B-1728B52AA6E4}">
                <adec:decorative xmlns:adec="http://schemas.microsoft.com/office/drawing/2017/decorative" val="1"/>
              </a:ext>
            </a:extLst>
          </p:cNvPr>
          <p:cNvSpPr>
            <a:spLocks noGrp="1"/>
          </p:cNvSpPr>
          <p:nvPr>
            <p:ph type="sldNum" sz="quarter" idx="12"/>
          </p:nvPr>
        </p:nvSpPr>
        <p:spPr/>
        <p:txBody>
          <a:bodyPr/>
          <a:lstStyle>
            <a:lvl1pPr>
              <a:defRPr>
                <a:solidFill>
                  <a:schemeClr val="accent3"/>
                </a:solidFill>
              </a:defRPr>
            </a:lvl1pPr>
          </a:lstStyle>
          <a:p>
            <a:fld id="{0EA8761A-F05C-4F01-AE76-2EF79F772060}" type="slidenum">
              <a:rPr lang="sv-SE" smtClean="0"/>
              <a:pPr/>
              <a:t>‹#›</a:t>
            </a:fld>
            <a:endParaRPr lang="sv-SE"/>
          </a:p>
        </p:txBody>
      </p:sp>
    </p:spTree>
    <p:extLst>
      <p:ext uri="{BB962C8B-B14F-4D97-AF65-F5344CB8AC3E}">
        <p14:creationId xmlns:p14="http://schemas.microsoft.com/office/powerpoint/2010/main" val="269266612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Rubrik och bild">
    <p:bg>
      <p:bgPr>
        <a:solidFill>
          <a:srgbClr val="FFEBE8"/>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DBE40FD-2325-BF40-48CC-B1A8DF4CA2A7}"/>
              </a:ext>
            </a:extLst>
          </p:cNvPr>
          <p:cNvSpPr>
            <a:spLocks noGrp="1"/>
          </p:cNvSpPr>
          <p:nvPr>
            <p:ph type="title" hasCustomPrompt="1"/>
          </p:nvPr>
        </p:nvSpPr>
        <p:spPr>
          <a:xfrm>
            <a:off x="839788" y="2496677"/>
            <a:ext cx="4860396" cy="1237130"/>
          </a:xfrm>
        </p:spPr>
        <p:txBody>
          <a:bodyPr anchor="t">
            <a:noAutofit/>
          </a:bodyPr>
          <a:lstStyle>
            <a:lvl1pPr>
              <a:defRPr sz="5600">
                <a:solidFill>
                  <a:schemeClr val="accent3"/>
                </a:solidFill>
                <a:latin typeface="AvenirNext LT Pro Bold" panose="020B0504020202020204" pitchFamily="34" charset="0"/>
              </a:defRPr>
            </a:lvl1pPr>
          </a:lstStyle>
          <a:p>
            <a:r>
              <a:rPr lang="sv-SE"/>
              <a:t>Rubrik</a:t>
            </a:r>
          </a:p>
        </p:txBody>
      </p:sp>
      <p:sp>
        <p:nvSpPr>
          <p:cNvPr id="3" name="Platshållare för bild 2">
            <a:extLst>
              <a:ext uri="{FF2B5EF4-FFF2-40B4-BE49-F238E27FC236}">
                <a16:creationId xmlns:a16="http://schemas.microsoft.com/office/drawing/2014/main" id="{343804D4-A302-E55B-9C5B-E03AE864B563}"/>
              </a:ext>
            </a:extLst>
          </p:cNvPr>
          <p:cNvSpPr>
            <a:spLocks noGrp="1"/>
          </p:cNvSpPr>
          <p:nvPr>
            <p:ph type="pic" idx="1"/>
          </p:nvPr>
        </p:nvSpPr>
        <p:spPr>
          <a:xfrm>
            <a:off x="6096000" y="376890"/>
            <a:ext cx="5715000" cy="6104219"/>
          </a:xfrm>
        </p:spPr>
        <p:txBody>
          <a:bodyPr>
            <a:normAutofit/>
          </a:bodyPr>
          <a:lstStyle>
            <a:lvl1pPr marL="0" indent="0" algn="ctr">
              <a:buNone/>
              <a:defRPr sz="1100">
                <a:solidFill>
                  <a:schemeClr val="accent3"/>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5" name="Platshållare för datum 4">
            <a:extLst>
              <a:ext uri="{FF2B5EF4-FFF2-40B4-BE49-F238E27FC236}">
                <a16:creationId xmlns:a16="http://schemas.microsoft.com/office/drawing/2014/main" id="{18BCE5F6-72BA-0BCE-9D1D-210EFAEAE6A7}"/>
              </a:ext>
              <a:ext uri="{C183D7F6-B498-43B3-948B-1728B52AA6E4}">
                <adec:decorative xmlns:adec="http://schemas.microsoft.com/office/drawing/2017/decorative" val="1"/>
              </a:ext>
            </a:extLst>
          </p:cNvPr>
          <p:cNvSpPr>
            <a:spLocks noGrp="1"/>
          </p:cNvSpPr>
          <p:nvPr>
            <p:ph type="dt" sz="half" idx="10"/>
          </p:nvPr>
        </p:nvSpPr>
        <p:spPr/>
        <p:txBody>
          <a:bodyPr/>
          <a:lstStyle>
            <a:lvl1pPr>
              <a:defRPr>
                <a:solidFill>
                  <a:schemeClr val="accent3"/>
                </a:solidFill>
              </a:defRPr>
            </a:lvl1pPr>
          </a:lstStyle>
          <a:p>
            <a:fld id="{08652C4B-B8AE-4DA5-BC52-342EBCBE08BA}" type="datetime1">
              <a:rPr lang="sv-SE" smtClean="0"/>
              <a:pPr/>
              <a:t>2024-04-23</a:t>
            </a:fld>
            <a:endParaRPr lang="sv-SE"/>
          </a:p>
        </p:txBody>
      </p:sp>
      <p:sp>
        <p:nvSpPr>
          <p:cNvPr id="6" name="Platshållare för sidfot 5">
            <a:extLst>
              <a:ext uri="{FF2B5EF4-FFF2-40B4-BE49-F238E27FC236}">
                <a16:creationId xmlns:a16="http://schemas.microsoft.com/office/drawing/2014/main" id="{BA60F41B-C4ED-8C07-3401-0E1758FCAF8A}"/>
              </a:ext>
              <a:ext uri="{C183D7F6-B498-43B3-948B-1728B52AA6E4}">
                <adec:decorative xmlns:adec="http://schemas.microsoft.com/office/drawing/2017/decorative" val="1"/>
              </a:ext>
            </a:extLst>
          </p:cNvPr>
          <p:cNvSpPr>
            <a:spLocks noGrp="1"/>
          </p:cNvSpPr>
          <p:nvPr>
            <p:ph type="ftr" sz="quarter" idx="11"/>
          </p:nvPr>
        </p:nvSpPr>
        <p:spPr/>
        <p:txBody>
          <a:bodyPr/>
          <a:lstStyle>
            <a:lvl1pPr>
              <a:defRPr>
                <a:solidFill>
                  <a:schemeClr val="accent3"/>
                </a:solidFill>
              </a:defRPr>
            </a:lvl1pPr>
          </a:lstStyle>
          <a:p>
            <a:r>
              <a:rPr lang="sv-SE"/>
              <a:t>Sidfottext</a:t>
            </a:r>
          </a:p>
        </p:txBody>
      </p:sp>
      <p:sp>
        <p:nvSpPr>
          <p:cNvPr id="7" name="Platshållare för bildnummer 6">
            <a:extLst>
              <a:ext uri="{FF2B5EF4-FFF2-40B4-BE49-F238E27FC236}">
                <a16:creationId xmlns:a16="http://schemas.microsoft.com/office/drawing/2014/main" id="{45AC636A-9B62-AC75-614D-850098111644}"/>
              </a:ext>
              <a:ext uri="{C183D7F6-B498-43B3-948B-1728B52AA6E4}">
                <adec:decorative xmlns:adec="http://schemas.microsoft.com/office/drawing/2017/decorative" val="1"/>
              </a:ext>
            </a:extLst>
          </p:cNvPr>
          <p:cNvSpPr>
            <a:spLocks noGrp="1"/>
          </p:cNvSpPr>
          <p:nvPr>
            <p:ph type="sldNum" sz="quarter" idx="12"/>
          </p:nvPr>
        </p:nvSpPr>
        <p:spPr/>
        <p:txBody>
          <a:bodyPr/>
          <a:lstStyle>
            <a:lvl1pPr>
              <a:defRPr>
                <a:solidFill>
                  <a:schemeClr val="accent3"/>
                </a:solidFill>
              </a:defRPr>
            </a:lvl1pPr>
          </a:lstStyle>
          <a:p>
            <a:fld id="{0EA8761A-F05C-4F01-AE76-2EF79F772060}" type="slidenum">
              <a:rPr lang="sv-SE" smtClean="0"/>
              <a:pPr/>
              <a:t>‹#›</a:t>
            </a:fld>
            <a:endParaRPr lang="sv-SE"/>
          </a:p>
        </p:txBody>
      </p:sp>
    </p:spTree>
    <p:extLst>
      <p:ext uri="{BB962C8B-B14F-4D97-AF65-F5344CB8AC3E}">
        <p14:creationId xmlns:p14="http://schemas.microsoft.com/office/powerpoint/2010/main" val="201783829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Rubrik och utfallande bild">
    <p:bg>
      <p:bgPr>
        <a:solidFill>
          <a:srgbClr val="FFEBE8"/>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DBE40FD-2325-BF40-48CC-B1A8DF4CA2A7}"/>
              </a:ext>
            </a:extLst>
          </p:cNvPr>
          <p:cNvSpPr>
            <a:spLocks noGrp="1"/>
          </p:cNvSpPr>
          <p:nvPr>
            <p:ph type="title" hasCustomPrompt="1"/>
          </p:nvPr>
        </p:nvSpPr>
        <p:spPr>
          <a:xfrm>
            <a:off x="839788" y="2496677"/>
            <a:ext cx="4860396" cy="1237130"/>
          </a:xfrm>
        </p:spPr>
        <p:txBody>
          <a:bodyPr anchor="t">
            <a:noAutofit/>
          </a:bodyPr>
          <a:lstStyle>
            <a:lvl1pPr>
              <a:defRPr sz="5600">
                <a:solidFill>
                  <a:schemeClr val="accent3"/>
                </a:solidFill>
                <a:latin typeface="AvenirNext LT Pro Bold" panose="020B0504020202020204" pitchFamily="34" charset="0"/>
              </a:defRPr>
            </a:lvl1pPr>
          </a:lstStyle>
          <a:p>
            <a:r>
              <a:rPr lang="sv-SE"/>
              <a:t>Rubrik</a:t>
            </a:r>
          </a:p>
        </p:txBody>
      </p:sp>
      <p:sp>
        <p:nvSpPr>
          <p:cNvPr id="3" name="Platshållare för bild 2">
            <a:extLst>
              <a:ext uri="{FF2B5EF4-FFF2-40B4-BE49-F238E27FC236}">
                <a16:creationId xmlns:a16="http://schemas.microsoft.com/office/drawing/2014/main" id="{343804D4-A302-E55B-9C5B-E03AE864B563}"/>
              </a:ext>
            </a:extLst>
          </p:cNvPr>
          <p:cNvSpPr>
            <a:spLocks noGrp="1"/>
          </p:cNvSpPr>
          <p:nvPr>
            <p:ph type="pic" idx="1"/>
          </p:nvPr>
        </p:nvSpPr>
        <p:spPr>
          <a:xfrm>
            <a:off x="6096000" y="0"/>
            <a:ext cx="6096000" cy="6858000"/>
          </a:xfrm>
        </p:spPr>
        <p:txBody>
          <a:bodyPr>
            <a:normAutofit/>
          </a:bodyPr>
          <a:lstStyle>
            <a:lvl1pPr marL="0" indent="0" algn="ctr">
              <a:buNone/>
              <a:defRPr sz="1100">
                <a:solidFill>
                  <a:schemeClr val="accent3"/>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5" name="Platshållare för datum 4">
            <a:extLst>
              <a:ext uri="{FF2B5EF4-FFF2-40B4-BE49-F238E27FC236}">
                <a16:creationId xmlns:a16="http://schemas.microsoft.com/office/drawing/2014/main" id="{18BCE5F6-72BA-0BCE-9D1D-210EFAEAE6A7}"/>
              </a:ext>
              <a:ext uri="{C183D7F6-B498-43B3-948B-1728B52AA6E4}">
                <adec:decorative xmlns:adec="http://schemas.microsoft.com/office/drawing/2017/decorative" val="1"/>
              </a:ext>
            </a:extLst>
          </p:cNvPr>
          <p:cNvSpPr>
            <a:spLocks noGrp="1"/>
          </p:cNvSpPr>
          <p:nvPr>
            <p:ph type="dt" sz="half" idx="10"/>
          </p:nvPr>
        </p:nvSpPr>
        <p:spPr/>
        <p:txBody>
          <a:bodyPr/>
          <a:lstStyle>
            <a:lvl1pPr>
              <a:defRPr>
                <a:solidFill>
                  <a:schemeClr val="accent3"/>
                </a:solidFill>
              </a:defRPr>
            </a:lvl1pPr>
          </a:lstStyle>
          <a:p>
            <a:fld id="{5D05FCD3-3492-4FFB-A5C1-DA3BA36D4976}" type="datetime1">
              <a:rPr lang="sv-SE" smtClean="0"/>
              <a:pPr/>
              <a:t>2024-04-23</a:t>
            </a:fld>
            <a:endParaRPr lang="sv-SE"/>
          </a:p>
        </p:txBody>
      </p:sp>
      <p:sp>
        <p:nvSpPr>
          <p:cNvPr id="6" name="Platshållare för sidfot 5">
            <a:extLst>
              <a:ext uri="{FF2B5EF4-FFF2-40B4-BE49-F238E27FC236}">
                <a16:creationId xmlns:a16="http://schemas.microsoft.com/office/drawing/2014/main" id="{BA60F41B-C4ED-8C07-3401-0E1758FCAF8A}"/>
              </a:ext>
              <a:ext uri="{C183D7F6-B498-43B3-948B-1728B52AA6E4}">
                <adec:decorative xmlns:adec="http://schemas.microsoft.com/office/drawing/2017/decorative" val="1"/>
              </a:ext>
            </a:extLst>
          </p:cNvPr>
          <p:cNvSpPr>
            <a:spLocks noGrp="1"/>
          </p:cNvSpPr>
          <p:nvPr>
            <p:ph type="ftr" sz="quarter" idx="11"/>
          </p:nvPr>
        </p:nvSpPr>
        <p:spPr/>
        <p:txBody>
          <a:bodyPr/>
          <a:lstStyle>
            <a:lvl1pPr>
              <a:defRPr>
                <a:solidFill>
                  <a:schemeClr val="accent3"/>
                </a:solidFill>
              </a:defRPr>
            </a:lvl1pPr>
          </a:lstStyle>
          <a:p>
            <a:r>
              <a:rPr lang="sv-SE"/>
              <a:t>Sidfottext</a:t>
            </a:r>
          </a:p>
        </p:txBody>
      </p:sp>
      <p:sp>
        <p:nvSpPr>
          <p:cNvPr id="7" name="Platshållare för bildnummer 6">
            <a:extLst>
              <a:ext uri="{FF2B5EF4-FFF2-40B4-BE49-F238E27FC236}">
                <a16:creationId xmlns:a16="http://schemas.microsoft.com/office/drawing/2014/main" id="{45AC636A-9B62-AC75-614D-850098111644}"/>
              </a:ext>
              <a:ext uri="{C183D7F6-B498-43B3-948B-1728B52AA6E4}">
                <adec:decorative xmlns:adec="http://schemas.microsoft.com/office/drawing/2017/decorative" val="1"/>
              </a:ext>
            </a:extLst>
          </p:cNvPr>
          <p:cNvSpPr>
            <a:spLocks noGrp="1"/>
          </p:cNvSpPr>
          <p:nvPr>
            <p:ph type="sldNum" sz="quarter" idx="12"/>
          </p:nvPr>
        </p:nvSpPr>
        <p:spPr/>
        <p:txBody>
          <a:bodyPr/>
          <a:lstStyle>
            <a:lvl1pPr>
              <a:defRPr>
                <a:solidFill>
                  <a:schemeClr val="accent3"/>
                </a:solidFill>
              </a:defRPr>
            </a:lvl1pPr>
          </a:lstStyle>
          <a:p>
            <a:fld id="{0EA8761A-F05C-4F01-AE76-2EF79F772060}" type="slidenum">
              <a:rPr lang="sv-SE" smtClean="0"/>
              <a:pPr/>
              <a:t>‹#›</a:t>
            </a:fld>
            <a:endParaRPr lang="sv-SE"/>
          </a:p>
        </p:txBody>
      </p:sp>
    </p:spTree>
    <p:extLst>
      <p:ext uri="{BB962C8B-B14F-4D97-AF65-F5344CB8AC3E}">
        <p14:creationId xmlns:p14="http://schemas.microsoft.com/office/powerpoint/2010/main" val="25826794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Rubrik och innehåll">
    <p:bg>
      <p:bgPr>
        <a:solidFill>
          <a:srgbClr val="FFEBE8"/>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F6B7ECA-1D98-5941-0D9F-78A0DEE61274}"/>
              </a:ext>
            </a:extLst>
          </p:cNvPr>
          <p:cNvSpPr>
            <a:spLocks noGrp="1"/>
          </p:cNvSpPr>
          <p:nvPr>
            <p:ph type="title" hasCustomPrompt="1"/>
          </p:nvPr>
        </p:nvSpPr>
        <p:spPr>
          <a:xfrm>
            <a:off x="839788" y="1878439"/>
            <a:ext cx="7313612" cy="1237130"/>
          </a:xfrm>
        </p:spPr>
        <p:txBody>
          <a:bodyPr anchor="b">
            <a:noAutofit/>
          </a:bodyPr>
          <a:lstStyle>
            <a:lvl1pPr>
              <a:defRPr sz="4000">
                <a:solidFill>
                  <a:schemeClr val="accent3"/>
                </a:solidFill>
                <a:latin typeface="AvenirNext LT Pro Bold" panose="020B0504020202020204" pitchFamily="34" charset="0"/>
              </a:defRPr>
            </a:lvl1pPr>
          </a:lstStyle>
          <a:p>
            <a:r>
              <a:rPr lang="sv-SE"/>
              <a:t>Rubrik</a:t>
            </a:r>
          </a:p>
        </p:txBody>
      </p:sp>
      <p:sp>
        <p:nvSpPr>
          <p:cNvPr id="3" name="Platshållare för innehåll 2">
            <a:extLst>
              <a:ext uri="{FF2B5EF4-FFF2-40B4-BE49-F238E27FC236}">
                <a16:creationId xmlns:a16="http://schemas.microsoft.com/office/drawing/2014/main" id="{FA403C0F-160C-B65B-3871-2ACB32EB2886}"/>
              </a:ext>
            </a:extLst>
          </p:cNvPr>
          <p:cNvSpPr>
            <a:spLocks noGrp="1"/>
          </p:cNvSpPr>
          <p:nvPr>
            <p:ph idx="1" hasCustomPrompt="1"/>
          </p:nvPr>
        </p:nvSpPr>
        <p:spPr>
          <a:xfrm>
            <a:off x="839787" y="3187285"/>
            <a:ext cx="7313612" cy="3113623"/>
          </a:xfrm>
        </p:spPr>
        <p:txBody>
          <a:bodyPr>
            <a:noAutofit/>
          </a:bodyPr>
          <a:lstStyle>
            <a:lvl1pPr>
              <a:spcBef>
                <a:spcPts val="1400"/>
              </a:spcBef>
              <a:buSzPct val="100000"/>
              <a:defRPr sz="2200">
                <a:solidFill>
                  <a:schemeClr val="accent3"/>
                </a:solidFill>
              </a:defRPr>
            </a:lvl1pPr>
            <a:lvl2pPr>
              <a:buSzPct val="120000"/>
              <a:defRPr/>
            </a:lvl2pPr>
            <a:lvl3pPr>
              <a:buSzPct val="120000"/>
              <a:defRPr/>
            </a:lvl3pPr>
            <a:lvl4pPr>
              <a:buSzPct val="120000"/>
              <a:defRPr/>
            </a:lvl4pPr>
            <a:lvl5pPr>
              <a:buSzPct val="120000"/>
              <a:defRPr/>
            </a:lvl5pPr>
          </a:lstStyle>
          <a:p>
            <a:pPr lvl="0"/>
            <a:r>
              <a:rPr lang="sv-SE"/>
              <a:t>Punkt</a:t>
            </a:r>
          </a:p>
          <a:p>
            <a:pPr lvl="0"/>
            <a:r>
              <a:rPr lang="sv-SE"/>
              <a:t>Punkt</a:t>
            </a:r>
          </a:p>
          <a:p>
            <a:pPr lvl="0"/>
            <a:r>
              <a:rPr lang="sv-SE"/>
              <a:t>Punkt</a:t>
            </a:r>
          </a:p>
        </p:txBody>
      </p:sp>
      <p:sp>
        <p:nvSpPr>
          <p:cNvPr id="4" name="Platshållare för datum 3">
            <a:extLst>
              <a:ext uri="{FF2B5EF4-FFF2-40B4-BE49-F238E27FC236}">
                <a16:creationId xmlns:a16="http://schemas.microsoft.com/office/drawing/2014/main" id="{C7F3B261-C52E-8B45-0008-0B077F1D4BA2}"/>
              </a:ext>
              <a:ext uri="{C183D7F6-B498-43B3-948B-1728B52AA6E4}">
                <adec:decorative xmlns:adec="http://schemas.microsoft.com/office/drawing/2017/decorative" val="1"/>
              </a:ext>
            </a:extLst>
          </p:cNvPr>
          <p:cNvSpPr>
            <a:spLocks noGrp="1"/>
          </p:cNvSpPr>
          <p:nvPr>
            <p:ph type="dt" sz="half" idx="10"/>
          </p:nvPr>
        </p:nvSpPr>
        <p:spPr/>
        <p:txBody>
          <a:bodyPr/>
          <a:lstStyle>
            <a:lvl1pPr>
              <a:defRPr>
                <a:solidFill>
                  <a:schemeClr val="accent3"/>
                </a:solidFill>
              </a:defRPr>
            </a:lvl1pPr>
          </a:lstStyle>
          <a:p>
            <a:fld id="{141E8FB7-B1A9-4218-A760-3AA9472286D6}" type="datetime1">
              <a:rPr lang="sv-SE" smtClean="0"/>
              <a:pPr/>
              <a:t>2024-04-23</a:t>
            </a:fld>
            <a:endParaRPr lang="sv-SE" dirty="0"/>
          </a:p>
        </p:txBody>
      </p:sp>
      <p:sp>
        <p:nvSpPr>
          <p:cNvPr id="5" name="Platshållare för sidfot 4">
            <a:extLst>
              <a:ext uri="{FF2B5EF4-FFF2-40B4-BE49-F238E27FC236}">
                <a16:creationId xmlns:a16="http://schemas.microsoft.com/office/drawing/2014/main" id="{8388B7B5-EF69-3921-497E-15058B57C789}"/>
              </a:ext>
              <a:ext uri="{C183D7F6-B498-43B3-948B-1728B52AA6E4}">
                <adec:decorative xmlns:adec="http://schemas.microsoft.com/office/drawing/2017/decorative" val="1"/>
              </a:ext>
            </a:extLst>
          </p:cNvPr>
          <p:cNvSpPr>
            <a:spLocks noGrp="1"/>
          </p:cNvSpPr>
          <p:nvPr>
            <p:ph type="ftr" sz="quarter" idx="11"/>
          </p:nvPr>
        </p:nvSpPr>
        <p:spPr/>
        <p:txBody>
          <a:bodyPr/>
          <a:lstStyle>
            <a:lvl1pPr>
              <a:defRPr>
                <a:solidFill>
                  <a:schemeClr val="accent3"/>
                </a:solidFill>
              </a:defRPr>
            </a:lvl1pPr>
          </a:lstStyle>
          <a:p>
            <a:r>
              <a:rPr lang="sv-SE"/>
              <a:t>Sidfottext</a:t>
            </a:r>
          </a:p>
        </p:txBody>
      </p:sp>
      <p:sp>
        <p:nvSpPr>
          <p:cNvPr id="6" name="Platshållare för bildnummer 5">
            <a:extLst>
              <a:ext uri="{FF2B5EF4-FFF2-40B4-BE49-F238E27FC236}">
                <a16:creationId xmlns:a16="http://schemas.microsoft.com/office/drawing/2014/main" id="{CA6B7F78-AA47-C9DF-0094-9C1331DD59C0}"/>
              </a:ext>
              <a:ext uri="{C183D7F6-B498-43B3-948B-1728B52AA6E4}">
                <adec:decorative xmlns:adec="http://schemas.microsoft.com/office/drawing/2017/decorative" val="1"/>
              </a:ext>
            </a:extLst>
          </p:cNvPr>
          <p:cNvSpPr>
            <a:spLocks noGrp="1"/>
          </p:cNvSpPr>
          <p:nvPr>
            <p:ph type="sldNum" sz="quarter" idx="12"/>
          </p:nvPr>
        </p:nvSpPr>
        <p:spPr/>
        <p:txBody>
          <a:bodyPr/>
          <a:lstStyle>
            <a:lvl1pPr>
              <a:defRPr>
                <a:solidFill>
                  <a:schemeClr val="accent3"/>
                </a:solidFill>
              </a:defRPr>
            </a:lvl1pPr>
          </a:lstStyle>
          <a:p>
            <a:fld id="{0EA8761A-F05C-4F01-AE76-2EF79F772060}" type="slidenum">
              <a:rPr lang="sv-SE" smtClean="0"/>
              <a:pPr/>
              <a:t>‹#›</a:t>
            </a:fld>
            <a:endParaRPr lang="sv-SE"/>
          </a:p>
        </p:txBody>
      </p:sp>
    </p:spTree>
    <p:extLst>
      <p:ext uri="{BB962C8B-B14F-4D97-AF65-F5344CB8AC3E}">
        <p14:creationId xmlns:p14="http://schemas.microsoft.com/office/powerpoint/2010/main" val="132910363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Rubrik innehåll och utfallande bild">
    <p:bg>
      <p:bgPr>
        <a:solidFill>
          <a:srgbClr val="FFEBE8"/>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AE62464-C2CC-D4CD-8E42-1AE2171EA284}"/>
              </a:ext>
            </a:extLst>
          </p:cNvPr>
          <p:cNvSpPr>
            <a:spLocks noGrp="1"/>
          </p:cNvSpPr>
          <p:nvPr>
            <p:ph type="title" hasCustomPrompt="1"/>
          </p:nvPr>
        </p:nvSpPr>
        <p:spPr>
          <a:xfrm>
            <a:off x="839788" y="1878439"/>
            <a:ext cx="4860396" cy="1237130"/>
          </a:xfrm>
        </p:spPr>
        <p:txBody>
          <a:bodyPr anchor="b">
            <a:noAutofit/>
          </a:bodyPr>
          <a:lstStyle>
            <a:lvl1pPr>
              <a:defRPr sz="4000">
                <a:solidFill>
                  <a:schemeClr val="accent3"/>
                </a:solidFill>
                <a:latin typeface="AvenirNext LT Pro Bold" panose="020B0504020202020204" pitchFamily="34" charset="0"/>
              </a:defRPr>
            </a:lvl1pPr>
          </a:lstStyle>
          <a:p>
            <a:r>
              <a:rPr lang="sv-SE" dirty="0"/>
              <a:t>Rubrik</a:t>
            </a:r>
          </a:p>
        </p:txBody>
      </p:sp>
      <p:sp>
        <p:nvSpPr>
          <p:cNvPr id="4" name="Platshållare för text 3">
            <a:extLst>
              <a:ext uri="{FF2B5EF4-FFF2-40B4-BE49-F238E27FC236}">
                <a16:creationId xmlns:a16="http://schemas.microsoft.com/office/drawing/2014/main" id="{2DEC3975-7BC9-B261-A0E3-328B657FE551}"/>
              </a:ext>
            </a:extLst>
          </p:cNvPr>
          <p:cNvSpPr>
            <a:spLocks noGrp="1"/>
          </p:cNvSpPr>
          <p:nvPr>
            <p:ph type="body" sz="half" idx="2" hasCustomPrompt="1"/>
          </p:nvPr>
        </p:nvSpPr>
        <p:spPr>
          <a:xfrm>
            <a:off x="839787" y="3187285"/>
            <a:ext cx="4860396" cy="3121307"/>
          </a:xfrm>
        </p:spPr>
        <p:txBody>
          <a:bodyPr vert="horz" lIns="91440" tIns="45720" rIns="91440" bIns="45720" rtlCol="0">
            <a:noAutofit/>
          </a:bodyPr>
          <a:lstStyle>
            <a:lvl1pPr marL="0" indent="0">
              <a:buFont typeface="Arial" panose="020B0604020202020204" pitchFamily="34" charset="0"/>
              <a:buNone/>
              <a:defRPr lang="sv-SE" sz="2000" dirty="0">
                <a:solidFill>
                  <a:schemeClr val="accent3"/>
                </a:solidFill>
              </a:defRPr>
            </a:lvl1pPr>
          </a:lstStyle>
          <a:p>
            <a:pPr lvl="0">
              <a:spcBef>
                <a:spcPts val="1400"/>
              </a:spcBef>
            </a:pPr>
            <a:r>
              <a:rPr lang="sv-SE"/>
              <a:t>Text</a:t>
            </a:r>
          </a:p>
        </p:txBody>
      </p:sp>
      <p:sp>
        <p:nvSpPr>
          <p:cNvPr id="3" name="Platshållare för bild 2">
            <a:extLst>
              <a:ext uri="{FF2B5EF4-FFF2-40B4-BE49-F238E27FC236}">
                <a16:creationId xmlns:a16="http://schemas.microsoft.com/office/drawing/2014/main" id="{343804D4-A302-E55B-9C5B-E03AE864B563}"/>
              </a:ext>
            </a:extLst>
          </p:cNvPr>
          <p:cNvSpPr>
            <a:spLocks noGrp="1"/>
          </p:cNvSpPr>
          <p:nvPr>
            <p:ph type="pic" idx="1"/>
          </p:nvPr>
        </p:nvSpPr>
        <p:spPr>
          <a:xfrm>
            <a:off x="6096000" y="0"/>
            <a:ext cx="6096000" cy="6858000"/>
          </a:xfrm>
        </p:spPr>
        <p:txBody>
          <a:bodyPr>
            <a:normAutofit/>
          </a:bodyPr>
          <a:lstStyle>
            <a:lvl1pPr marL="0" indent="0" algn="ctr">
              <a:buNone/>
              <a:defRPr sz="1100">
                <a:solidFill>
                  <a:schemeClr val="accent3"/>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5" name="Platshållare för datum 4">
            <a:extLst>
              <a:ext uri="{FF2B5EF4-FFF2-40B4-BE49-F238E27FC236}">
                <a16:creationId xmlns:a16="http://schemas.microsoft.com/office/drawing/2014/main" id="{18BCE5F6-72BA-0BCE-9D1D-210EFAEAE6A7}"/>
              </a:ext>
              <a:ext uri="{C183D7F6-B498-43B3-948B-1728B52AA6E4}">
                <adec:decorative xmlns:adec="http://schemas.microsoft.com/office/drawing/2017/decorative" val="1"/>
              </a:ext>
            </a:extLst>
          </p:cNvPr>
          <p:cNvSpPr>
            <a:spLocks noGrp="1"/>
          </p:cNvSpPr>
          <p:nvPr>
            <p:ph type="dt" sz="half" idx="10"/>
          </p:nvPr>
        </p:nvSpPr>
        <p:spPr/>
        <p:txBody>
          <a:bodyPr/>
          <a:lstStyle>
            <a:lvl1pPr>
              <a:defRPr>
                <a:solidFill>
                  <a:schemeClr val="accent3"/>
                </a:solidFill>
              </a:defRPr>
            </a:lvl1pPr>
          </a:lstStyle>
          <a:p>
            <a:fld id="{D3364698-0835-423A-9948-E889C242C3D0}" type="datetime1">
              <a:rPr lang="sv-SE" smtClean="0"/>
              <a:pPr/>
              <a:t>2024-04-23</a:t>
            </a:fld>
            <a:endParaRPr lang="sv-SE"/>
          </a:p>
        </p:txBody>
      </p:sp>
      <p:sp>
        <p:nvSpPr>
          <p:cNvPr id="6" name="Platshållare för sidfot 5">
            <a:extLst>
              <a:ext uri="{FF2B5EF4-FFF2-40B4-BE49-F238E27FC236}">
                <a16:creationId xmlns:a16="http://schemas.microsoft.com/office/drawing/2014/main" id="{BA60F41B-C4ED-8C07-3401-0E1758FCAF8A}"/>
              </a:ext>
              <a:ext uri="{C183D7F6-B498-43B3-948B-1728B52AA6E4}">
                <adec:decorative xmlns:adec="http://schemas.microsoft.com/office/drawing/2017/decorative" val="1"/>
              </a:ext>
            </a:extLst>
          </p:cNvPr>
          <p:cNvSpPr>
            <a:spLocks noGrp="1"/>
          </p:cNvSpPr>
          <p:nvPr>
            <p:ph type="ftr" sz="quarter" idx="11"/>
          </p:nvPr>
        </p:nvSpPr>
        <p:spPr/>
        <p:txBody>
          <a:bodyPr/>
          <a:lstStyle>
            <a:lvl1pPr>
              <a:defRPr>
                <a:solidFill>
                  <a:schemeClr val="accent3"/>
                </a:solidFill>
              </a:defRPr>
            </a:lvl1pPr>
          </a:lstStyle>
          <a:p>
            <a:r>
              <a:rPr lang="sv-SE"/>
              <a:t>Sidfottext</a:t>
            </a:r>
          </a:p>
        </p:txBody>
      </p:sp>
      <p:sp>
        <p:nvSpPr>
          <p:cNvPr id="7" name="Platshållare för bildnummer 6">
            <a:extLst>
              <a:ext uri="{FF2B5EF4-FFF2-40B4-BE49-F238E27FC236}">
                <a16:creationId xmlns:a16="http://schemas.microsoft.com/office/drawing/2014/main" id="{45AC636A-9B62-AC75-614D-850098111644}"/>
              </a:ext>
              <a:ext uri="{C183D7F6-B498-43B3-948B-1728B52AA6E4}">
                <adec:decorative xmlns:adec="http://schemas.microsoft.com/office/drawing/2017/decorative" val="1"/>
              </a:ext>
            </a:extLst>
          </p:cNvPr>
          <p:cNvSpPr>
            <a:spLocks noGrp="1"/>
          </p:cNvSpPr>
          <p:nvPr>
            <p:ph type="sldNum" sz="quarter" idx="12"/>
          </p:nvPr>
        </p:nvSpPr>
        <p:spPr/>
        <p:txBody>
          <a:bodyPr/>
          <a:lstStyle>
            <a:lvl1pPr>
              <a:defRPr>
                <a:solidFill>
                  <a:schemeClr val="accent3"/>
                </a:solidFill>
              </a:defRPr>
            </a:lvl1pPr>
          </a:lstStyle>
          <a:p>
            <a:fld id="{0EA8761A-F05C-4F01-AE76-2EF79F772060}" type="slidenum">
              <a:rPr lang="sv-SE" smtClean="0"/>
              <a:pPr/>
              <a:t>‹#›</a:t>
            </a:fld>
            <a:endParaRPr lang="sv-SE"/>
          </a:p>
        </p:txBody>
      </p:sp>
    </p:spTree>
    <p:extLst>
      <p:ext uri="{BB962C8B-B14F-4D97-AF65-F5344CB8AC3E}">
        <p14:creationId xmlns:p14="http://schemas.microsoft.com/office/powerpoint/2010/main" val="2912210274"/>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Rubrik, innehåll och bild">
    <p:bg>
      <p:bgPr>
        <a:solidFill>
          <a:srgbClr val="FFEBE8"/>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DBE40FD-2325-BF40-48CC-B1A8DF4CA2A7}"/>
              </a:ext>
            </a:extLst>
          </p:cNvPr>
          <p:cNvSpPr>
            <a:spLocks noGrp="1"/>
          </p:cNvSpPr>
          <p:nvPr>
            <p:ph type="title" hasCustomPrompt="1"/>
          </p:nvPr>
        </p:nvSpPr>
        <p:spPr>
          <a:xfrm>
            <a:off x="839788" y="1878439"/>
            <a:ext cx="4860396" cy="1237130"/>
          </a:xfrm>
        </p:spPr>
        <p:txBody>
          <a:bodyPr anchor="b">
            <a:noAutofit/>
          </a:bodyPr>
          <a:lstStyle>
            <a:lvl1pPr>
              <a:defRPr sz="4000">
                <a:solidFill>
                  <a:schemeClr val="accent3"/>
                </a:solidFill>
                <a:latin typeface="AvenirNext LT Pro Bold" panose="020B0504020202020204" pitchFamily="34" charset="0"/>
              </a:defRPr>
            </a:lvl1pPr>
          </a:lstStyle>
          <a:p>
            <a:r>
              <a:rPr lang="sv-SE"/>
              <a:t>Rubrik</a:t>
            </a:r>
          </a:p>
        </p:txBody>
      </p:sp>
      <p:sp>
        <p:nvSpPr>
          <p:cNvPr id="4" name="Platshållare för text 3">
            <a:extLst>
              <a:ext uri="{FF2B5EF4-FFF2-40B4-BE49-F238E27FC236}">
                <a16:creationId xmlns:a16="http://schemas.microsoft.com/office/drawing/2014/main" id="{2DEC3975-7BC9-B261-A0E3-328B657FE551}"/>
              </a:ext>
            </a:extLst>
          </p:cNvPr>
          <p:cNvSpPr>
            <a:spLocks noGrp="1"/>
          </p:cNvSpPr>
          <p:nvPr>
            <p:ph type="body" sz="half" idx="2" hasCustomPrompt="1"/>
          </p:nvPr>
        </p:nvSpPr>
        <p:spPr>
          <a:xfrm>
            <a:off x="839787" y="3187285"/>
            <a:ext cx="4860396" cy="3128991"/>
          </a:xfrm>
        </p:spPr>
        <p:txBody>
          <a:bodyPr/>
          <a:lstStyle>
            <a:lvl1pPr marL="342900" indent="-342900">
              <a:buFont typeface="Arial" panose="020B0604020202020204" pitchFamily="34" charset="0"/>
              <a:buChar char="•"/>
              <a:defRPr sz="2200">
                <a:solidFill>
                  <a:schemeClr val="accent3"/>
                </a:solidFill>
                <a:latin typeface="AvenirNext LT Pro Bold" panose="020B05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Punkt</a:t>
            </a:r>
          </a:p>
        </p:txBody>
      </p:sp>
      <p:sp>
        <p:nvSpPr>
          <p:cNvPr id="3" name="Platshållare för bild 2">
            <a:extLst>
              <a:ext uri="{FF2B5EF4-FFF2-40B4-BE49-F238E27FC236}">
                <a16:creationId xmlns:a16="http://schemas.microsoft.com/office/drawing/2014/main" id="{343804D4-A302-E55B-9C5B-E03AE864B563}"/>
              </a:ext>
            </a:extLst>
          </p:cNvPr>
          <p:cNvSpPr>
            <a:spLocks noGrp="1"/>
          </p:cNvSpPr>
          <p:nvPr>
            <p:ph type="pic" idx="1"/>
          </p:nvPr>
        </p:nvSpPr>
        <p:spPr>
          <a:xfrm>
            <a:off x="6096000" y="376890"/>
            <a:ext cx="5715000" cy="6104219"/>
          </a:xfrm>
        </p:spPr>
        <p:txBody>
          <a:bodyPr>
            <a:normAutofit/>
          </a:bodyPr>
          <a:lstStyle>
            <a:lvl1pPr marL="0" indent="0" algn="ctr">
              <a:buNone/>
              <a:defRPr sz="1100">
                <a:solidFill>
                  <a:schemeClr val="accent3"/>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5" name="Platshållare för datum 4">
            <a:extLst>
              <a:ext uri="{FF2B5EF4-FFF2-40B4-BE49-F238E27FC236}">
                <a16:creationId xmlns:a16="http://schemas.microsoft.com/office/drawing/2014/main" id="{18BCE5F6-72BA-0BCE-9D1D-210EFAEAE6A7}"/>
              </a:ext>
              <a:ext uri="{C183D7F6-B498-43B3-948B-1728B52AA6E4}">
                <adec:decorative xmlns:adec="http://schemas.microsoft.com/office/drawing/2017/decorative" val="1"/>
              </a:ext>
            </a:extLst>
          </p:cNvPr>
          <p:cNvSpPr>
            <a:spLocks noGrp="1"/>
          </p:cNvSpPr>
          <p:nvPr>
            <p:ph type="dt" sz="half" idx="10"/>
          </p:nvPr>
        </p:nvSpPr>
        <p:spPr/>
        <p:txBody>
          <a:bodyPr/>
          <a:lstStyle>
            <a:lvl1pPr>
              <a:defRPr>
                <a:solidFill>
                  <a:schemeClr val="accent3"/>
                </a:solidFill>
              </a:defRPr>
            </a:lvl1pPr>
          </a:lstStyle>
          <a:p>
            <a:fld id="{BCB86B00-AC76-46B7-A4AF-AA234FF7AF4B}" type="datetime1">
              <a:rPr lang="sv-SE" smtClean="0"/>
              <a:pPr/>
              <a:t>2024-04-23</a:t>
            </a:fld>
            <a:endParaRPr lang="sv-SE" dirty="0"/>
          </a:p>
        </p:txBody>
      </p:sp>
      <p:sp>
        <p:nvSpPr>
          <p:cNvPr id="6" name="Platshållare för sidfot 5">
            <a:extLst>
              <a:ext uri="{FF2B5EF4-FFF2-40B4-BE49-F238E27FC236}">
                <a16:creationId xmlns:a16="http://schemas.microsoft.com/office/drawing/2014/main" id="{BA60F41B-C4ED-8C07-3401-0E1758FCAF8A}"/>
              </a:ext>
              <a:ext uri="{C183D7F6-B498-43B3-948B-1728B52AA6E4}">
                <adec:decorative xmlns:adec="http://schemas.microsoft.com/office/drawing/2017/decorative" val="1"/>
              </a:ext>
            </a:extLst>
          </p:cNvPr>
          <p:cNvSpPr>
            <a:spLocks noGrp="1"/>
          </p:cNvSpPr>
          <p:nvPr>
            <p:ph type="ftr" sz="quarter" idx="11"/>
          </p:nvPr>
        </p:nvSpPr>
        <p:spPr/>
        <p:txBody>
          <a:bodyPr/>
          <a:lstStyle>
            <a:lvl1pPr>
              <a:defRPr>
                <a:solidFill>
                  <a:schemeClr val="accent3"/>
                </a:solidFill>
              </a:defRPr>
            </a:lvl1pPr>
          </a:lstStyle>
          <a:p>
            <a:r>
              <a:rPr lang="sv-SE"/>
              <a:t>Sidfottext</a:t>
            </a:r>
          </a:p>
        </p:txBody>
      </p:sp>
      <p:sp>
        <p:nvSpPr>
          <p:cNvPr id="7" name="Platshållare för bildnummer 6">
            <a:extLst>
              <a:ext uri="{FF2B5EF4-FFF2-40B4-BE49-F238E27FC236}">
                <a16:creationId xmlns:a16="http://schemas.microsoft.com/office/drawing/2014/main" id="{45AC636A-9B62-AC75-614D-850098111644}"/>
              </a:ext>
              <a:ext uri="{C183D7F6-B498-43B3-948B-1728B52AA6E4}">
                <adec:decorative xmlns:adec="http://schemas.microsoft.com/office/drawing/2017/decorative" val="1"/>
              </a:ext>
            </a:extLst>
          </p:cNvPr>
          <p:cNvSpPr>
            <a:spLocks noGrp="1"/>
          </p:cNvSpPr>
          <p:nvPr>
            <p:ph type="sldNum" sz="quarter" idx="12"/>
          </p:nvPr>
        </p:nvSpPr>
        <p:spPr/>
        <p:txBody>
          <a:bodyPr/>
          <a:lstStyle>
            <a:lvl1pPr>
              <a:defRPr>
                <a:solidFill>
                  <a:schemeClr val="accent3"/>
                </a:solidFill>
              </a:defRPr>
            </a:lvl1pPr>
          </a:lstStyle>
          <a:p>
            <a:fld id="{0EA8761A-F05C-4F01-AE76-2EF79F772060}" type="slidenum">
              <a:rPr lang="sv-SE" smtClean="0"/>
              <a:pPr/>
              <a:t>‹#›</a:t>
            </a:fld>
            <a:endParaRPr lang="sv-SE"/>
          </a:p>
        </p:txBody>
      </p:sp>
    </p:spTree>
    <p:extLst>
      <p:ext uri="{BB962C8B-B14F-4D97-AF65-F5344CB8AC3E}">
        <p14:creationId xmlns:p14="http://schemas.microsoft.com/office/powerpoint/2010/main" val="352279314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Rubrik, innehåll och bild med ram 1">
    <p:bg>
      <p:bgPr>
        <a:solidFill>
          <a:srgbClr val="FFEBE8"/>
        </a:solidFill>
        <a:effectLst/>
      </p:bgPr>
    </p:bg>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4C74D07D-CB4D-B35F-0B20-45DCD1B9AB45}"/>
              </a:ext>
            </a:extLst>
          </p:cNvPr>
          <p:cNvSpPr/>
          <p:nvPr userDrawn="1"/>
        </p:nvSpPr>
        <p:spPr>
          <a:xfrm>
            <a:off x="6096000" y="0"/>
            <a:ext cx="6110816" cy="6858000"/>
          </a:xfrm>
          <a:prstGeom prst="rect">
            <a:avLst/>
          </a:prstGeom>
          <a:solidFill>
            <a:srgbClr val="FFCEC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solidFill>
                <a:schemeClr val="accent3"/>
              </a:solidFill>
            </a:endParaRPr>
          </a:p>
        </p:txBody>
      </p:sp>
      <p:sp>
        <p:nvSpPr>
          <p:cNvPr id="2" name="Rubrik 1">
            <a:extLst>
              <a:ext uri="{FF2B5EF4-FFF2-40B4-BE49-F238E27FC236}">
                <a16:creationId xmlns:a16="http://schemas.microsoft.com/office/drawing/2014/main" id="{9DBE40FD-2325-BF40-48CC-B1A8DF4CA2A7}"/>
              </a:ext>
            </a:extLst>
          </p:cNvPr>
          <p:cNvSpPr>
            <a:spLocks noGrp="1"/>
          </p:cNvSpPr>
          <p:nvPr>
            <p:ph type="title" hasCustomPrompt="1"/>
          </p:nvPr>
        </p:nvSpPr>
        <p:spPr>
          <a:xfrm>
            <a:off x="839788" y="1878439"/>
            <a:ext cx="4860396" cy="1237130"/>
          </a:xfrm>
        </p:spPr>
        <p:txBody>
          <a:bodyPr anchor="b">
            <a:noAutofit/>
          </a:bodyPr>
          <a:lstStyle>
            <a:lvl1pPr>
              <a:defRPr sz="4000">
                <a:solidFill>
                  <a:schemeClr val="accent3"/>
                </a:solidFill>
                <a:latin typeface="AvenirNext LT Pro Bold" panose="020B0504020202020204" pitchFamily="34" charset="0"/>
              </a:defRPr>
            </a:lvl1pPr>
          </a:lstStyle>
          <a:p>
            <a:r>
              <a:rPr lang="sv-SE" dirty="0"/>
              <a:t>Rubrik</a:t>
            </a:r>
          </a:p>
        </p:txBody>
      </p:sp>
      <p:sp>
        <p:nvSpPr>
          <p:cNvPr id="4" name="Platshållare för text 3">
            <a:extLst>
              <a:ext uri="{FF2B5EF4-FFF2-40B4-BE49-F238E27FC236}">
                <a16:creationId xmlns:a16="http://schemas.microsoft.com/office/drawing/2014/main" id="{2DEC3975-7BC9-B261-A0E3-328B657FE551}"/>
              </a:ext>
            </a:extLst>
          </p:cNvPr>
          <p:cNvSpPr>
            <a:spLocks noGrp="1"/>
          </p:cNvSpPr>
          <p:nvPr>
            <p:ph type="body" sz="half" idx="2" hasCustomPrompt="1"/>
          </p:nvPr>
        </p:nvSpPr>
        <p:spPr>
          <a:xfrm>
            <a:off x="839787" y="3187285"/>
            <a:ext cx="4860396" cy="3128991"/>
          </a:xfrm>
        </p:spPr>
        <p:txBody>
          <a:bodyPr/>
          <a:lstStyle>
            <a:lvl1pPr marL="0" indent="0">
              <a:buFont typeface="Arial" panose="020B0604020202020204" pitchFamily="34" charset="0"/>
              <a:buNone/>
              <a:defRPr sz="2000">
                <a:solidFill>
                  <a:schemeClr val="accent3"/>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Text</a:t>
            </a:r>
          </a:p>
        </p:txBody>
      </p:sp>
      <p:sp>
        <p:nvSpPr>
          <p:cNvPr id="3" name="Platshållare för bild 2">
            <a:extLst>
              <a:ext uri="{FF2B5EF4-FFF2-40B4-BE49-F238E27FC236}">
                <a16:creationId xmlns:a16="http://schemas.microsoft.com/office/drawing/2014/main" id="{343804D4-A302-E55B-9C5B-E03AE864B563}"/>
              </a:ext>
            </a:extLst>
          </p:cNvPr>
          <p:cNvSpPr>
            <a:spLocks noGrp="1"/>
          </p:cNvSpPr>
          <p:nvPr>
            <p:ph type="pic" idx="1"/>
          </p:nvPr>
        </p:nvSpPr>
        <p:spPr>
          <a:xfrm>
            <a:off x="6483926" y="376890"/>
            <a:ext cx="5327073" cy="6104219"/>
          </a:xfrm>
        </p:spPr>
        <p:txBody>
          <a:bodyPr>
            <a:normAutofit/>
          </a:bodyPr>
          <a:lstStyle>
            <a:lvl1pPr marL="0" indent="0" algn="ctr">
              <a:buNone/>
              <a:defRPr sz="1100">
                <a:solidFill>
                  <a:schemeClr val="accent3"/>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5" name="Platshållare för datum 4">
            <a:extLst>
              <a:ext uri="{FF2B5EF4-FFF2-40B4-BE49-F238E27FC236}">
                <a16:creationId xmlns:a16="http://schemas.microsoft.com/office/drawing/2014/main" id="{18BCE5F6-72BA-0BCE-9D1D-210EFAEAE6A7}"/>
              </a:ext>
              <a:ext uri="{C183D7F6-B498-43B3-948B-1728B52AA6E4}">
                <adec:decorative xmlns:adec="http://schemas.microsoft.com/office/drawing/2017/decorative" val="1"/>
              </a:ext>
            </a:extLst>
          </p:cNvPr>
          <p:cNvSpPr>
            <a:spLocks noGrp="1"/>
          </p:cNvSpPr>
          <p:nvPr>
            <p:ph type="dt" sz="half" idx="10"/>
          </p:nvPr>
        </p:nvSpPr>
        <p:spPr/>
        <p:txBody>
          <a:bodyPr/>
          <a:lstStyle>
            <a:lvl1pPr>
              <a:defRPr>
                <a:solidFill>
                  <a:schemeClr val="accent3"/>
                </a:solidFill>
              </a:defRPr>
            </a:lvl1pPr>
          </a:lstStyle>
          <a:p>
            <a:fld id="{BCB86B00-AC76-46B7-A4AF-AA234FF7AF4B}" type="datetime1">
              <a:rPr lang="sv-SE" smtClean="0"/>
              <a:pPr/>
              <a:t>2024-04-23</a:t>
            </a:fld>
            <a:endParaRPr lang="sv-SE"/>
          </a:p>
        </p:txBody>
      </p:sp>
      <p:sp>
        <p:nvSpPr>
          <p:cNvPr id="6" name="Platshållare för sidfot 5">
            <a:extLst>
              <a:ext uri="{FF2B5EF4-FFF2-40B4-BE49-F238E27FC236}">
                <a16:creationId xmlns:a16="http://schemas.microsoft.com/office/drawing/2014/main" id="{BA60F41B-C4ED-8C07-3401-0E1758FCAF8A}"/>
              </a:ext>
              <a:ext uri="{C183D7F6-B498-43B3-948B-1728B52AA6E4}">
                <adec:decorative xmlns:adec="http://schemas.microsoft.com/office/drawing/2017/decorative" val="1"/>
              </a:ext>
            </a:extLst>
          </p:cNvPr>
          <p:cNvSpPr>
            <a:spLocks noGrp="1"/>
          </p:cNvSpPr>
          <p:nvPr>
            <p:ph type="ftr" sz="quarter" idx="11"/>
          </p:nvPr>
        </p:nvSpPr>
        <p:spPr/>
        <p:txBody>
          <a:bodyPr/>
          <a:lstStyle>
            <a:lvl1pPr>
              <a:defRPr>
                <a:solidFill>
                  <a:schemeClr val="accent3"/>
                </a:solidFill>
              </a:defRPr>
            </a:lvl1pPr>
          </a:lstStyle>
          <a:p>
            <a:r>
              <a:rPr lang="sv-SE"/>
              <a:t>Sidfottext</a:t>
            </a:r>
          </a:p>
        </p:txBody>
      </p:sp>
      <p:sp>
        <p:nvSpPr>
          <p:cNvPr id="7" name="Platshållare för bildnummer 6">
            <a:extLst>
              <a:ext uri="{FF2B5EF4-FFF2-40B4-BE49-F238E27FC236}">
                <a16:creationId xmlns:a16="http://schemas.microsoft.com/office/drawing/2014/main" id="{45AC636A-9B62-AC75-614D-850098111644}"/>
              </a:ext>
              <a:ext uri="{C183D7F6-B498-43B3-948B-1728B52AA6E4}">
                <adec:decorative xmlns:adec="http://schemas.microsoft.com/office/drawing/2017/decorative" val="1"/>
              </a:ext>
            </a:extLst>
          </p:cNvPr>
          <p:cNvSpPr>
            <a:spLocks noGrp="1"/>
          </p:cNvSpPr>
          <p:nvPr>
            <p:ph type="sldNum" sz="quarter" idx="12"/>
          </p:nvPr>
        </p:nvSpPr>
        <p:spPr/>
        <p:txBody>
          <a:bodyPr/>
          <a:lstStyle>
            <a:lvl1pPr>
              <a:defRPr>
                <a:solidFill>
                  <a:schemeClr val="accent3"/>
                </a:solidFill>
              </a:defRPr>
            </a:lvl1pPr>
          </a:lstStyle>
          <a:p>
            <a:fld id="{0EA8761A-F05C-4F01-AE76-2EF79F772060}" type="slidenum">
              <a:rPr lang="sv-SE" smtClean="0"/>
              <a:pPr/>
              <a:t>‹#›</a:t>
            </a:fld>
            <a:endParaRPr lang="sv-SE"/>
          </a:p>
        </p:txBody>
      </p:sp>
    </p:spTree>
    <p:extLst>
      <p:ext uri="{BB962C8B-B14F-4D97-AF65-F5344CB8AC3E}">
        <p14:creationId xmlns:p14="http://schemas.microsoft.com/office/powerpoint/2010/main" val="360298563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Rubrik, innehåll och bild med ram 2">
    <p:bg>
      <p:bgPr>
        <a:solidFill>
          <a:srgbClr val="FFEBE8"/>
        </a:solidFill>
        <a:effectLst/>
      </p:bgPr>
    </p:bg>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4C74D07D-CB4D-B35F-0B20-45DCD1B9AB45}"/>
              </a:ext>
            </a:extLst>
          </p:cNvPr>
          <p:cNvSpPr/>
          <p:nvPr userDrawn="1"/>
        </p:nvSpPr>
        <p:spPr>
          <a:xfrm>
            <a:off x="6096000" y="0"/>
            <a:ext cx="6110816" cy="6858000"/>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solidFill>
                <a:schemeClr val="accent3"/>
              </a:solidFill>
            </a:endParaRPr>
          </a:p>
        </p:txBody>
      </p:sp>
      <p:sp>
        <p:nvSpPr>
          <p:cNvPr id="2" name="Rubrik 1">
            <a:extLst>
              <a:ext uri="{FF2B5EF4-FFF2-40B4-BE49-F238E27FC236}">
                <a16:creationId xmlns:a16="http://schemas.microsoft.com/office/drawing/2014/main" id="{9DBE40FD-2325-BF40-48CC-B1A8DF4CA2A7}"/>
              </a:ext>
            </a:extLst>
          </p:cNvPr>
          <p:cNvSpPr>
            <a:spLocks noGrp="1"/>
          </p:cNvSpPr>
          <p:nvPr>
            <p:ph type="title" hasCustomPrompt="1"/>
          </p:nvPr>
        </p:nvSpPr>
        <p:spPr>
          <a:xfrm>
            <a:off x="839788" y="1878439"/>
            <a:ext cx="4860396" cy="1237130"/>
          </a:xfrm>
        </p:spPr>
        <p:txBody>
          <a:bodyPr anchor="b">
            <a:noAutofit/>
          </a:bodyPr>
          <a:lstStyle>
            <a:lvl1pPr>
              <a:defRPr sz="4000">
                <a:solidFill>
                  <a:schemeClr val="accent3"/>
                </a:solidFill>
                <a:latin typeface="AvenirNext LT Pro Bold" panose="020B0504020202020204" pitchFamily="34" charset="0"/>
              </a:defRPr>
            </a:lvl1pPr>
          </a:lstStyle>
          <a:p>
            <a:r>
              <a:rPr lang="sv-SE" dirty="0"/>
              <a:t>Rubrik</a:t>
            </a:r>
          </a:p>
        </p:txBody>
      </p:sp>
      <p:sp>
        <p:nvSpPr>
          <p:cNvPr id="4" name="Platshållare för text 3">
            <a:extLst>
              <a:ext uri="{FF2B5EF4-FFF2-40B4-BE49-F238E27FC236}">
                <a16:creationId xmlns:a16="http://schemas.microsoft.com/office/drawing/2014/main" id="{2DEC3975-7BC9-B261-A0E3-328B657FE551}"/>
              </a:ext>
            </a:extLst>
          </p:cNvPr>
          <p:cNvSpPr>
            <a:spLocks noGrp="1"/>
          </p:cNvSpPr>
          <p:nvPr>
            <p:ph type="body" sz="half" idx="2" hasCustomPrompt="1"/>
          </p:nvPr>
        </p:nvSpPr>
        <p:spPr>
          <a:xfrm>
            <a:off x="839787" y="3187285"/>
            <a:ext cx="4860396" cy="3128991"/>
          </a:xfrm>
        </p:spPr>
        <p:txBody>
          <a:bodyPr/>
          <a:lstStyle>
            <a:lvl1pPr marL="0" indent="0">
              <a:buNone/>
              <a:defRPr sz="2000">
                <a:solidFill>
                  <a:schemeClr val="accent3"/>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Text</a:t>
            </a:r>
          </a:p>
        </p:txBody>
      </p:sp>
      <p:sp>
        <p:nvSpPr>
          <p:cNvPr id="3" name="Platshållare för bild 2">
            <a:extLst>
              <a:ext uri="{FF2B5EF4-FFF2-40B4-BE49-F238E27FC236}">
                <a16:creationId xmlns:a16="http://schemas.microsoft.com/office/drawing/2014/main" id="{343804D4-A302-E55B-9C5B-E03AE864B563}"/>
              </a:ext>
            </a:extLst>
          </p:cNvPr>
          <p:cNvSpPr>
            <a:spLocks noGrp="1"/>
          </p:cNvSpPr>
          <p:nvPr>
            <p:ph type="pic" idx="1"/>
          </p:nvPr>
        </p:nvSpPr>
        <p:spPr>
          <a:xfrm>
            <a:off x="6483926" y="376890"/>
            <a:ext cx="5327073" cy="6104219"/>
          </a:xfrm>
        </p:spPr>
        <p:txBody>
          <a:bodyPr>
            <a:normAutofit/>
          </a:bodyPr>
          <a:lstStyle>
            <a:lvl1pPr marL="0" indent="0" algn="ctr">
              <a:buNone/>
              <a:defRPr sz="1100">
                <a:solidFill>
                  <a:schemeClr val="accent3"/>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5" name="Platshållare för datum 4">
            <a:extLst>
              <a:ext uri="{FF2B5EF4-FFF2-40B4-BE49-F238E27FC236}">
                <a16:creationId xmlns:a16="http://schemas.microsoft.com/office/drawing/2014/main" id="{18BCE5F6-72BA-0BCE-9D1D-210EFAEAE6A7}"/>
              </a:ext>
              <a:ext uri="{C183D7F6-B498-43B3-948B-1728B52AA6E4}">
                <adec:decorative xmlns:adec="http://schemas.microsoft.com/office/drawing/2017/decorative" val="1"/>
              </a:ext>
            </a:extLst>
          </p:cNvPr>
          <p:cNvSpPr>
            <a:spLocks noGrp="1"/>
          </p:cNvSpPr>
          <p:nvPr>
            <p:ph type="dt" sz="half" idx="10"/>
          </p:nvPr>
        </p:nvSpPr>
        <p:spPr/>
        <p:txBody>
          <a:bodyPr/>
          <a:lstStyle>
            <a:lvl1pPr>
              <a:defRPr>
                <a:solidFill>
                  <a:schemeClr val="accent3"/>
                </a:solidFill>
              </a:defRPr>
            </a:lvl1pPr>
          </a:lstStyle>
          <a:p>
            <a:fld id="{BCB86B00-AC76-46B7-A4AF-AA234FF7AF4B}" type="datetime1">
              <a:rPr lang="sv-SE" smtClean="0"/>
              <a:pPr/>
              <a:t>2024-04-23</a:t>
            </a:fld>
            <a:endParaRPr lang="sv-SE"/>
          </a:p>
        </p:txBody>
      </p:sp>
      <p:sp>
        <p:nvSpPr>
          <p:cNvPr id="6" name="Platshållare för sidfot 5">
            <a:extLst>
              <a:ext uri="{FF2B5EF4-FFF2-40B4-BE49-F238E27FC236}">
                <a16:creationId xmlns:a16="http://schemas.microsoft.com/office/drawing/2014/main" id="{BA60F41B-C4ED-8C07-3401-0E1758FCAF8A}"/>
              </a:ext>
              <a:ext uri="{C183D7F6-B498-43B3-948B-1728B52AA6E4}">
                <adec:decorative xmlns:adec="http://schemas.microsoft.com/office/drawing/2017/decorative" val="1"/>
              </a:ext>
            </a:extLst>
          </p:cNvPr>
          <p:cNvSpPr>
            <a:spLocks noGrp="1"/>
          </p:cNvSpPr>
          <p:nvPr>
            <p:ph type="ftr" sz="quarter" idx="11"/>
          </p:nvPr>
        </p:nvSpPr>
        <p:spPr/>
        <p:txBody>
          <a:bodyPr/>
          <a:lstStyle>
            <a:lvl1pPr>
              <a:defRPr>
                <a:solidFill>
                  <a:schemeClr val="accent3"/>
                </a:solidFill>
              </a:defRPr>
            </a:lvl1pPr>
          </a:lstStyle>
          <a:p>
            <a:r>
              <a:rPr lang="sv-SE"/>
              <a:t>Sidfottext</a:t>
            </a:r>
          </a:p>
        </p:txBody>
      </p:sp>
      <p:sp>
        <p:nvSpPr>
          <p:cNvPr id="7" name="Platshållare för bildnummer 6">
            <a:extLst>
              <a:ext uri="{FF2B5EF4-FFF2-40B4-BE49-F238E27FC236}">
                <a16:creationId xmlns:a16="http://schemas.microsoft.com/office/drawing/2014/main" id="{45AC636A-9B62-AC75-614D-850098111644}"/>
              </a:ext>
              <a:ext uri="{C183D7F6-B498-43B3-948B-1728B52AA6E4}">
                <adec:decorative xmlns:adec="http://schemas.microsoft.com/office/drawing/2017/decorative" val="1"/>
              </a:ext>
            </a:extLst>
          </p:cNvPr>
          <p:cNvSpPr>
            <a:spLocks noGrp="1"/>
          </p:cNvSpPr>
          <p:nvPr>
            <p:ph type="sldNum" sz="quarter" idx="12"/>
          </p:nvPr>
        </p:nvSpPr>
        <p:spPr/>
        <p:txBody>
          <a:bodyPr/>
          <a:lstStyle>
            <a:lvl1pPr>
              <a:defRPr>
                <a:solidFill>
                  <a:schemeClr val="accent3"/>
                </a:solidFill>
              </a:defRPr>
            </a:lvl1pPr>
          </a:lstStyle>
          <a:p>
            <a:fld id="{0EA8761A-F05C-4F01-AE76-2EF79F772060}" type="slidenum">
              <a:rPr lang="sv-SE" smtClean="0"/>
              <a:pPr/>
              <a:t>‹#›</a:t>
            </a:fld>
            <a:endParaRPr lang="sv-SE"/>
          </a:p>
        </p:txBody>
      </p:sp>
    </p:spTree>
    <p:extLst>
      <p:ext uri="{BB962C8B-B14F-4D97-AF65-F5344CB8AC3E}">
        <p14:creationId xmlns:p14="http://schemas.microsoft.com/office/powerpoint/2010/main" val="172025837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vsnittsrubrik 2">
    <p:bg>
      <p:bgPr>
        <a:solidFill>
          <a:srgbClr val="DFEFEB"/>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E3F7DFE-A18E-4FEA-53A4-A81CDBD7997A}"/>
              </a:ext>
            </a:extLst>
          </p:cNvPr>
          <p:cNvSpPr>
            <a:spLocks noGrp="1"/>
          </p:cNvSpPr>
          <p:nvPr>
            <p:ph type="title" hasCustomPrompt="1"/>
          </p:nvPr>
        </p:nvSpPr>
        <p:spPr>
          <a:xfrm>
            <a:off x="838200" y="1981999"/>
            <a:ext cx="5701553" cy="2145418"/>
          </a:xfrm>
        </p:spPr>
        <p:txBody>
          <a:bodyPr anchor="b">
            <a:noAutofit/>
          </a:bodyPr>
          <a:lstStyle>
            <a:lvl1pPr>
              <a:defRPr sz="5600">
                <a:solidFill>
                  <a:schemeClr val="accent5"/>
                </a:solidFill>
              </a:defRPr>
            </a:lvl1pPr>
          </a:lstStyle>
          <a:p>
            <a:r>
              <a:rPr lang="sv-SE" dirty="0"/>
              <a:t>Rubrik</a:t>
            </a:r>
          </a:p>
        </p:txBody>
      </p:sp>
      <p:sp>
        <p:nvSpPr>
          <p:cNvPr id="3" name="Platshållare för text 2">
            <a:extLst>
              <a:ext uri="{FF2B5EF4-FFF2-40B4-BE49-F238E27FC236}">
                <a16:creationId xmlns:a16="http://schemas.microsoft.com/office/drawing/2014/main" id="{CF6DBD33-47E8-C6B6-4720-C8325F393A62}"/>
              </a:ext>
            </a:extLst>
          </p:cNvPr>
          <p:cNvSpPr>
            <a:spLocks noGrp="1"/>
          </p:cNvSpPr>
          <p:nvPr>
            <p:ph type="body" idx="1" hasCustomPrompt="1"/>
          </p:nvPr>
        </p:nvSpPr>
        <p:spPr>
          <a:xfrm>
            <a:off x="831849" y="4165507"/>
            <a:ext cx="5707904" cy="924768"/>
          </a:xfrm>
        </p:spPr>
        <p:txBody>
          <a:bodyPr>
            <a:noAutofit/>
          </a:bodyPr>
          <a:lstStyle>
            <a:lvl1pPr marL="0" indent="0">
              <a:buNone/>
              <a:defRPr sz="2400" b="0" i="0">
                <a:solidFill>
                  <a:schemeClr val="accent5"/>
                </a:solidFill>
                <a:latin typeface="AvenirNext LT Pro Regular" panose="020B0504020202020204" pitchFamily="34" charset="77"/>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dirty="0"/>
              <a:t>Underrubrik</a:t>
            </a:r>
          </a:p>
        </p:txBody>
      </p:sp>
      <p:sp>
        <p:nvSpPr>
          <p:cNvPr id="4" name="Platshållare för datum 3">
            <a:extLst>
              <a:ext uri="{FF2B5EF4-FFF2-40B4-BE49-F238E27FC236}">
                <a16:creationId xmlns:a16="http://schemas.microsoft.com/office/drawing/2014/main" id="{8BB4A272-7EEE-3056-FF2E-348D0771628D}"/>
              </a:ext>
              <a:ext uri="{C183D7F6-B498-43B3-948B-1728B52AA6E4}">
                <adec:decorative xmlns:adec="http://schemas.microsoft.com/office/drawing/2017/decorative" val="1"/>
              </a:ext>
            </a:extLst>
          </p:cNvPr>
          <p:cNvSpPr>
            <a:spLocks noGrp="1"/>
          </p:cNvSpPr>
          <p:nvPr>
            <p:ph type="dt" sz="half" idx="10"/>
          </p:nvPr>
        </p:nvSpPr>
        <p:spPr/>
        <p:txBody>
          <a:bodyPr/>
          <a:lstStyle>
            <a:lvl1pPr>
              <a:defRPr>
                <a:solidFill>
                  <a:schemeClr val="accent5"/>
                </a:solidFill>
              </a:defRPr>
            </a:lvl1pPr>
          </a:lstStyle>
          <a:p>
            <a:fld id="{58E89344-CD34-4286-AAC5-3EF9AF06EAFC}" type="datetime1">
              <a:rPr lang="sv-SE" smtClean="0"/>
              <a:pPr/>
              <a:t>2024-04-23</a:t>
            </a:fld>
            <a:endParaRPr lang="sv-SE" dirty="0"/>
          </a:p>
        </p:txBody>
      </p:sp>
      <p:sp>
        <p:nvSpPr>
          <p:cNvPr id="5" name="Platshållare för sidfot 4">
            <a:extLst>
              <a:ext uri="{FF2B5EF4-FFF2-40B4-BE49-F238E27FC236}">
                <a16:creationId xmlns:a16="http://schemas.microsoft.com/office/drawing/2014/main" id="{C9C1C9E2-AC37-7C71-50C6-F971E7D83C35}"/>
              </a:ext>
              <a:ext uri="{C183D7F6-B498-43B3-948B-1728B52AA6E4}">
                <adec:decorative xmlns:adec="http://schemas.microsoft.com/office/drawing/2017/decorative" val="1"/>
              </a:ext>
            </a:extLst>
          </p:cNvPr>
          <p:cNvSpPr>
            <a:spLocks noGrp="1"/>
          </p:cNvSpPr>
          <p:nvPr>
            <p:ph type="ftr" sz="quarter" idx="11"/>
          </p:nvPr>
        </p:nvSpPr>
        <p:spPr/>
        <p:txBody>
          <a:bodyPr/>
          <a:lstStyle>
            <a:lvl1pPr>
              <a:defRPr>
                <a:solidFill>
                  <a:schemeClr val="accent5"/>
                </a:solidFill>
              </a:defRPr>
            </a:lvl1pPr>
          </a:lstStyle>
          <a:p>
            <a:r>
              <a:rPr lang="sv-SE"/>
              <a:t>Sidfottext</a:t>
            </a:r>
          </a:p>
        </p:txBody>
      </p:sp>
      <p:sp>
        <p:nvSpPr>
          <p:cNvPr id="6" name="Platshållare för bildnummer 5">
            <a:extLst>
              <a:ext uri="{FF2B5EF4-FFF2-40B4-BE49-F238E27FC236}">
                <a16:creationId xmlns:a16="http://schemas.microsoft.com/office/drawing/2014/main" id="{7B8A942B-B1EB-55EA-A1BF-0EAAA0507ECC}"/>
              </a:ext>
              <a:ext uri="{C183D7F6-B498-43B3-948B-1728B52AA6E4}">
                <adec:decorative xmlns:adec="http://schemas.microsoft.com/office/drawing/2017/decorative" val="1"/>
              </a:ext>
            </a:extLst>
          </p:cNvPr>
          <p:cNvSpPr>
            <a:spLocks noGrp="1"/>
          </p:cNvSpPr>
          <p:nvPr>
            <p:ph type="sldNum" sz="quarter" idx="12"/>
          </p:nvPr>
        </p:nvSpPr>
        <p:spPr/>
        <p:txBody>
          <a:bodyPr/>
          <a:lstStyle>
            <a:lvl1pPr>
              <a:defRPr>
                <a:solidFill>
                  <a:schemeClr val="accent5"/>
                </a:solidFill>
              </a:defRPr>
            </a:lvl1pPr>
          </a:lstStyle>
          <a:p>
            <a:fld id="{0EA8761A-F05C-4F01-AE76-2EF79F772060}" type="slidenum">
              <a:rPr lang="sv-SE" smtClean="0"/>
              <a:pPr/>
              <a:t>‹#›</a:t>
            </a:fld>
            <a:endParaRPr lang="sv-SE"/>
          </a:p>
        </p:txBody>
      </p:sp>
    </p:spTree>
    <p:extLst>
      <p:ext uri="{BB962C8B-B14F-4D97-AF65-F5344CB8AC3E}">
        <p14:creationId xmlns:p14="http://schemas.microsoft.com/office/powerpoint/2010/main" val="4077362351"/>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Rubrik och två delar">
    <p:bg>
      <p:bgPr>
        <a:solidFill>
          <a:srgbClr val="FFEBE8"/>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5772E1B-B133-D852-FA5E-6CF91C0A743F}"/>
              </a:ext>
            </a:extLst>
          </p:cNvPr>
          <p:cNvSpPr>
            <a:spLocks noGrp="1"/>
          </p:cNvSpPr>
          <p:nvPr>
            <p:ph type="title" hasCustomPrompt="1"/>
          </p:nvPr>
        </p:nvSpPr>
        <p:spPr>
          <a:xfrm>
            <a:off x="839788" y="2395569"/>
            <a:ext cx="9269507" cy="720000"/>
          </a:xfrm>
        </p:spPr>
        <p:txBody>
          <a:bodyPr anchor="b">
            <a:noAutofit/>
          </a:bodyPr>
          <a:lstStyle>
            <a:lvl1pPr>
              <a:defRPr sz="4000">
                <a:solidFill>
                  <a:schemeClr val="accent3"/>
                </a:solidFill>
                <a:latin typeface="AvenirNext LT Pro Bold" panose="020B0504020202020204" pitchFamily="34" charset="0"/>
              </a:defRPr>
            </a:lvl1pPr>
          </a:lstStyle>
          <a:p>
            <a:r>
              <a:rPr lang="sv-SE" dirty="0"/>
              <a:t>Rubrik</a:t>
            </a:r>
          </a:p>
        </p:txBody>
      </p:sp>
      <p:sp>
        <p:nvSpPr>
          <p:cNvPr id="3" name="Platshållare för innehåll 2">
            <a:extLst>
              <a:ext uri="{FF2B5EF4-FFF2-40B4-BE49-F238E27FC236}">
                <a16:creationId xmlns:a16="http://schemas.microsoft.com/office/drawing/2014/main" id="{E143A7C1-BC47-B385-A7EA-1115FD3270B1}"/>
              </a:ext>
            </a:extLst>
          </p:cNvPr>
          <p:cNvSpPr>
            <a:spLocks noGrp="1"/>
          </p:cNvSpPr>
          <p:nvPr>
            <p:ph sz="half" idx="1" hasCustomPrompt="1"/>
          </p:nvPr>
        </p:nvSpPr>
        <p:spPr>
          <a:xfrm>
            <a:off x="839788" y="3187287"/>
            <a:ext cx="4482354" cy="3121306"/>
          </a:xfrm>
        </p:spPr>
        <p:txBody>
          <a:bodyPr vert="horz" lIns="91440" tIns="45720" rIns="91440" bIns="45720" rtlCol="0">
            <a:noAutofit/>
          </a:bodyPr>
          <a:lstStyle>
            <a:lvl1pPr>
              <a:defRPr lang="sv-SE" sz="2200" dirty="0">
                <a:solidFill>
                  <a:schemeClr val="accent3"/>
                </a:solidFill>
              </a:defRPr>
            </a:lvl1pPr>
          </a:lstStyle>
          <a:p>
            <a:pPr lvl="0">
              <a:spcBef>
                <a:spcPts val="1400"/>
              </a:spcBef>
            </a:pPr>
            <a:r>
              <a:rPr lang="sv-SE" dirty="0"/>
              <a:t>Punkt</a:t>
            </a:r>
          </a:p>
        </p:txBody>
      </p:sp>
      <p:sp>
        <p:nvSpPr>
          <p:cNvPr id="4" name="Platshållare för innehåll 3">
            <a:extLst>
              <a:ext uri="{FF2B5EF4-FFF2-40B4-BE49-F238E27FC236}">
                <a16:creationId xmlns:a16="http://schemas.microsoft.com/office/drawing/2014/main" id="{5462D343-5512-7D1A-E5F0-0443C4FC3D0B}"/>
              </a:ext>
            </a:extLst>
          </p:cNvPr>
          <p:cNvSpPr>
            <a:spLocks noGrp="1"/>
          </p:cNvSpPr>
          <p:nvPr>
            <p:ph sz="half" idx="2" hasCustomPrompt="1"/>
          </p:nvPr>
        </p:nvSpPr>
        <p:spPr>
          <a:xfrm>
            <a:off x="5626941" y="3187285"/>
            <a:ext cx="4482354" cy="3121307"/>
          </a:xfrm>
        </p:spPr>
        <p:txBody>
          <a:bodyPr vert="horz" lIns="91440" tIns="45720" rIns="91440" bIns="45720" rtlCol="0">
            <a:noAutofit/>
          </a:bodyPr>
          <a:lstStyle>
            <a:lvl1pPr>
              <a:defRPr lang="sv-SE" sz="2200" dirty="0">
                <a:solidFill>
                  <a:schemeClr val="accent3"/>
                </a:solidFill>
              </a:defRPr>
            </a:lvl1pPr>
          </a:lstStyle>
          <a:p>
            <a:pPr lvl="0">
              <a:spcBef>
                <a:spcPts val="1400"/>
              </a:spcBef>
            </a:pPr>
            <a:r>
              <a:rPr lang="sv-SE" dirty="0"/>
              <a:t>Punkt</a:t>
            </a:r>
          </a:p>
        </p:txBody>
      </p:sp>
      <p:sp>
        <p:nvSpPr>
          <p:cNvPr id="5" name="Platshållare för datum 4">
            <a:extLst>
              <a:ext uri="{FF2B5EF4-FFF2-40B4-BE49-F238E27FC236}">
                <a16:creationId xmlns:a16="http://schemas.microsoft.com/office/drawing/2014/main" id="{9E8547E8-12A7-D55F-7BF4-86CC4F46EA04}"/>
              </a:ext>
              <a:ext uri="{C183D7F6-B498-43B3-948B-1728B52AA6E4}">
                <adec:decorative xmlns:adec="http://schemas.microsoft.com/office/drawing/2017/decorative" val="1"/>
              </a:ext>
            </a:extLst>
          </p:cNvPr>
          <p:cNvSpPr>
            <a:spLocks noGrp="1"/>
          </p:cNvSpPr>
          <p:nvPr>
            <p:ph type="dt" sz="half" idx="10"/>
          </p:nvPr>
        </p:nvSpPr>
        <p:spPr/>
        <p:txBody>
          <a:bodyPr/>
          <a:lstStyle>
            <a:lvl1pPr>
              <a:defRPr>
                <a:solidFill>
                  <a:schemeClr val="accent3"/>
                </a:solidFill>
              </a:defRPr>
            </a:lvl1pPr>
          </a:lstStyle>
          <a:p>
            <a:fld id="{FA75368C-E857-4853-8A57-271882899160}" type="datetime1">
              <a:rPr lang="sv-SE" smtClean="0"/>
              <a:pPr/>
              <a:t>2024-04-23</a:t>
            </a:fld>
            <a:endParaRPr lang="sv-SE"/>
          </a:p>
        </p:txBody>
      </p:sp>
      <p:sp>
        <p:nvSpPr>
          <p:cNvPr id="6" name="Platshållare för sidfot 5">
            <a:extLst>
              <a:ext uri="{FF2B5EF4-FFF2-40B4-BE49-F238E27FC236}">
                <a16:creationId xmlns:a16="http://schemas.microsoft.com/office/drawing/2014/main" id="{9C135277-882F-7071-2BB3-1B15EEFFE8EA}"/>
              </a:ext>
              <a:ext uri="{C183D7F6-B498-43B3-948B-1728B52AA6E4}">
                <adec:decorative xmlns:adec="http://schemas.microsoft.com/office/drawing/2017/decorative" val="1"/>
              </a:ext>
            </a:extLst>
          </p:cNvPr>
          <p:cNvSpPr>
            <a:spLocks noGrp="1"/>
          </p:cNvSpPr>
          <p:nvPr>
            <p:ph type="ftr" sz="quarter" idx="11"/>
          </p:nvPr>
        </p:nvSpPr>
        <p:spPr/>
        <p:txBody>
          <a:bodyPr/>
          <a:lstStyle>
            <a:lvl1pPr>
              <a:defRPr>
                <a:solidFill>
                  <a:schemeClr val="accent3"/>
                </a:solidFill>
              </a:defRPr>
            </a:lvl1pPr>
          </a:lstStyle>
          <a:p>
            <a:r>
              <a:rPr lang="sv-SE" dirty="0"/>
              <a:t>Sidfottext</a:t>
            </a:r>
          </a:p>
        </p:txBody>
      </p:sp>
      <p:sp>
        <p:nvSpPr>
          <p:cNvPr id="7" name="Platshållare för bildnummer 6">
            <a:extLst>
              <a:ext uri="{FF2B5EF4-FFF2-40B4-BE49-F238E27FC236}">
                <a16:creationId xmlns:a16="http://schemas.microsoft.com/office/drawing/2014/main" id="{B2617A05-34F8-185F-DE57-86C010D7FF2C}"/>
              </a:ext>
              <a:ext uri="{C183D7F6-B498-43B3-948B-1728B52AA6E4}">
                <adec:decorative xmlns:adec="http://schemas.microsoft.com/office/drawing/2017/decorative" val="1"/>
              </a:ext>
            </a:extLst>
          </p:cNvPr>
          <p:cNvSpPr>
            <a:spLocks noGrp="1"/>
          </p:cNvSpPr>
          <p:nvPr>
            <p:ph type="sldNum" sz="quarter" idx="12"/>
          </p:nvPr>
        </p:nvSpPr>
        <p:spPr/>
        <p:txBody>
          <a:bodyPr/>
          <a:lstStyle>
            <a:lvl1pPr>
              <a:defRPr>
                <a:solidFill>
                  <a:schemeClr val="accent3"/>
                </a:solidFill>
              </a:defRPr>
            </a:lvl1pPr>
          </a:lstStyle>
          <a:p>
            <a:fld id="{0EA8761A-F05C-4F01-AE76-2EF79F772060}" type="slidenum">
              <a:rPr lang="sv-SE" smtClean="0"/>
              <a:pPr/>
              <a:t>‹#›</a:t>
            </a:fld>
            <a:endParaRPr lang="sv-SE"/>
          </a:p>
        </p:txBody>
      </p:sp>
    </p:spTree>
    <p:extLst>
      <p:ext uri="{BB962C8B-B14F-4D97-AF65-F5344CB8AC3E}">
        <p14:creationId xmlns:p14="http://schemas.microsoft.com/office/powerpoint/2010/main" val="326476209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Rubrik, underrubrik och 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9BD3A2D-C3B8-62B8-AF1E-AD8EC831B9E5}"/>
              </a:ext>
            </a:extLst>
          </p:cNvPr>
          <p:cNvSpPr>
            <a:spLocks noGrp="1"/>
          </p:cNvSpPr>
          <p:nvPr>
            <p:ph type="title" hasCustomPrompt="1"/>
          </p:nvPr>
        </p:nvSpPr>
        <p:spPr>
          <a:xfrm>
            <a:off x="839788" y="2395569"/>
            <a:ext cx="10517188" cy="720000"/>
          </a:xfrm>
        </p:spPr>
        <p:txBody>
          <a:bodyPr anchor="b">
            <a:noAutofit/>
          </a:bodyPr>
          <a:lstStyle>
            <a:lvl1pPr>
              <a:defRPr sz="4000">
                <a:latin typeface="AvenirNext LT Pro Bold" panose="020B0504020202020204" pitchFamily="34" charset="0"/>
              </a:defRPr>
            </a:lvl1pPr>
          </a:lstStyle>
          <a:p>
            <a:r>
              <a:rPr lang="sv-SE" dirty="0"/>
              <a:t>Rubrik</a:t>
            </a:r>
          </a:p>
        </p:txBody>
      </p:sp>
      <p:sp>
        <p:nvSpPr>
          <p:cNvPr id="3" name="Platshållare för text 2">
            <a:extLst>
              <a:ext uri="{FF2B5EF4-FFF2-40B4-BE49-F238E27FC236}">
                <a16:creationId xmlns:a16="http://schemas.microsoft.com/office/drawing/2014/main" id="{240E6226-F84A-5475-055B-ADE93C881BBC}"/>
              </a:ext>
            </a:extLst>
          </p:cNvPr>
          <p:cNvSpPr>
            <a:spLocks noGrp="1"/>
          </p:cNvSpPr>
          <p:nvPr>
            <p:ph type="body" idx="1" hasCustomPrompt="1"/>
          </p:nvPr>
        </p:nvSpPr>
        <p:spPr>
          <a:xfrm>
            <a:off x="839787" y="3187287"/>
            <a:ext cx="5157787" cy="434228"/>
          </a:xfrm>
        </p:spPr>
        <p:txBody>
          <a:bodyPr anchor="ctr">
            <a:noAutofit/>
          </a:bodyPr>
          <a:lstStyle>
            <a:lvl1pPr marL="0" indent="0">
              <a:buNone/>
              <a:defRPr sz="2400" b="0" i="0">
                <a:latin typeface="AvenirNext LT Pro Regular" panose="020B0504020202020204" pitchFamily="34" charset="77"/>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Underrubrik</a:t>
            </a:r>
          </a:p>
        </p:txBody>
      </p:sp>
      <p:sp>
        <p:nvSpPr>
          <p:cNvPr id="4" name="Platshållare för innehåll 3">
            <a:extLst>
              <a:ext uri="{FF2B5EF4-FFF2-40B4-BE49-F238E27FC236}">
                <a16:creationId xmlns:a16="http://schemas.microsoft.com/office/drawing/2014/main" id="{23C54E97-E763-5645-7922-2BB02727C456}"/>
              </a:ext>
            </a:extLst>
          </p:cNvPr>
          <p:cNvSpPr>
            <a:spLocks noGrp="1"/>
          </p:cNvSpPr>
          <p:nvPr>
            <p:ph sz="half" idx="2" hasCustomPrompt="1"/>
          </p:nvPr>
        </p:nvSpPr>
        <p:spPr>
          <a:xfrm>
            <a:off x="838199" y="3685435"/>
            <a:ext cx="5157787" cy="2623157"/>
          </a:xfrm>
        </p:spPr>
        <p:txBody>
          <a:bodyPr vert="horz" lIns="91440" tIns="45720" rIns="91440" bIns="45720" rtlCol="0">
            <a:noAutofit/>
          </a:bodyPr>
          <a:lstStyle>
            <a:lvl1pPr>
              <a:defRPr lang="sv-SE" sz="2200" dirty="0"/>
            </a:lvl1pPr>
          </a:lstStyle>
          <a:p>
            <a:pPr lvl="0">
              <a:spcBef>
                <a:spcPts val="1400"/>
              </a:spcBef>
            </a:pPr>
            <a:r>
              <a:rPr lang="sv-SE" dirty="0"/>
              <a:t>Punkt</a:t>
            </a:r>
          </a:p>
        </p:txBody>
      </p:sp>
      <p:sp>
        <p:nvSpPr>
          <p:cNvPr id="5" name="Platshållare för text 4">
            <a:extLst>
              <a:ext uri="{FF2B5EF4-FFF2-40B4-BE49-F238E27FC236}">
                <a16:creationId xmlns:a16="http://schemas.microsoft.com/office/drawing/2014/main" id="{C59457F5-0317-53E5-88C0-332642591F37}"/>
              </a:ext>
            </a:extLst>
          </p:cNvPr>
          <p:cNvSpPr>
            <a:spLocks noGrp="1"/>
          </p:cNvSpPr>
          <p:nvPr>
            <p:ph type="body" sz="quarter" idx="3" hasCustomPrompt="1"/>
          </p:nvPr>
        </p:nvSpPr>
        <p:spPr>
          <a:xfrm>
            <a:off x="6172199" y="3187285"/>
            <a:ext cx="5183188" cy="434229"/>
          </a:xfrm>
        </p:spPr>
        <p:txBody>
          <a:bodyPr anchor="ctr">
            <a:noAutofit/>
          </a:bodyPr>
          <a:lstStyle>
            <a:lvl1pPr marL="0" indent="0">
              <a:buNone/>
              <a:defRPr sz="2400" b="0" i="0">
                <a:latin typeface="AvenirNext LT Pro Regular" panose="020B0504020202020204" pitchFamily="34" charset="77"/>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Underrubrik</a:t>
            </a:r>
          </a:p>
        </p:txBody>
      </p:sp>
      <p:sp>
        <p:nvSpPr>
          <p:cNvPr id="6" name="Platshållare för innehåll 5">
            <a:extLst>
              <a:ext uri="{FF2B5EF4-FFF2-40B4-BE49-F238E27FC236}">
                <a16:creationId xmlns:a16="http://schemas.microsoft.com/office/drawing/2014/main" id="{3136394C-F88B-388F-7B44-9D3864B4F25F}"/>
              </a:ext>
            </a:extLst>
          </p:cNvPr>
          <p:cNvSpPr>
            <a:spLocks noGrp="1"/>
          </p:cNvSpPr>
          <p:nvPr>
            <p:ph sz="quarter" idx="4" hasCustomPrompt="1"/>
          </p:nvPr>
        </p:nvSpPr>
        <p:spPr>
          <a:xfrm>
            <a:off x="6172199" y="3685433"/>
            <a:ext cx="5183188" cy="2623157"/>
          </a:xfrm>
        </p:spPr>
        <p:txBody>
          <a:bodyPr>
            <a:noAutofit/>
          </a:bodyPr>
          <a:lstStyle>
            <a:lvl1pPr>
              <a:spcBef>
                <a:spcPts val="1400"/>
              </a:spcBef>
              <a:defRPr sz="2200"/>
            </a:lvl1pPr>
            <a:lvl2pPr>
              <a:defRPr sz="1600"/>
            </a:lvl2pPr>
            <a:lvl3pPr>
              <a:defRPr sz="1600"/>
            </a:lvl3pPr>
            <a:lvl4pPr>
              <a:defRPr sz="1600"/>
            </a:lvl4pPr>
            <a:lvl5pPr>
              <a:defRPr sz="1600"/>
            </a:lvl5pPr>
          </a:lstStyle>
          <a:p>
            <a:pPr lvl="0"/>
            <a:r>
              <a:rPr lang="sv-SE"/>
              <a:t>Punkt</a:t>
            </a:r>
          </a:p>
        </p:txBody>
      </p:sp>
      <p:sp>
        <p:nvSpPr>
          <p:cNvPr id="7" name="Platshållare för datum 6">
            <a:extLst>
              <a:ext uri="{FF2B5EF4-FFF2-40B4-BE49-F238E27FC236}">
                <a16:creationId xmlns:a16="http://schemas.microsoft.com/office/drawing/2014/main" id="{5FBEBD62-6F09-D6F3-BAA0-C3C1499B6B6E}"/>
              </a:ext>
              <a:ext uri="{C183D7F6-B498-43B3-948B-1728B52AA6E4}">
                <adec:decorative xmlns:adec="http://schemas.microsoft.com/office/drawing/2017/decorative" val="1"/>
              </a:ext>
            </a:extLst>
          </p:cNvPr>
          <p:cNvSpPr>
            <a:spLocks noGrp="1"/>
          </p:cNvSpPr>
          <p:nvPr>
            <p:ph type="dt" sz="half" idx="10"/>
          </p:nvPr>
        </p:nvSpPr>
        <p:spPr/>
        <p:txBody>
          <a:bodyPr>
            <a:noAutofit/>
          </a:bodyPr>
          <a:lstStyle/>
          <a:p>
            <a:fld id="{7F208342-5794-471C-9928-C29A6B39020D}" type="datetime1">
              <a:rPr lang="sv-SE" smtClean="0"/>
              <a:t>2024-04-23</a:t>
            </a:fld>
            <a:endParaRPr lang="sv-SE"/>
          </a:p>
        </p:txBody>
      </p:sp>
      <p:sp>
        <p:nvSpPr>
          <p:cNvPr id="8" name="Platshållare för sidfot 7">
            <a:extLst>
              <a:ext uri="{FF2B5EF4-FFF2-40B4-BE49-F238E27FC236}">
                <a16:creationId xmlns:a16="http://schemas.microsoft.com/office/drawing/2014/main" id="{63B9F0E4-33BA-36C9-94D4-F1833BC60241}"/>
              </a:ext>
              <a:ext uri="{C183D7F6-B498-43B3-948B-1728B52AA6E4}">
                <adec:decorative xmlns:adec="http://schemas.microsoft.com/office/drawing/2017/decorative" val="1"/>
              </a:ext>
            </a:extLst>
          </p:cNvPr>
          <p:cNvSpPr>
            <a:spLocks noGrp="1"/>
          </p:cNvSpPr>
          <p:nvPr>
            <p:ph type="ftr" sz="quarter" idx="11"/>
          </p:nvPr>
        </p:nvSpPr>
        <p:spPr/>
        <p:txBody>
          <a:bodyPr>
            <a:noAutofit/>
          </a:bodyPr>
          <a:lstStyle/>
          <a:p>
            <a:r>
              <a:rPr lang="sv-SE"/>
              <a:t>Sidfottext</a:t>
            </a:r>
          </a:p>
        </p:txBody>
      </p:sp>
      <p:sp>
        <p:nvSpPr>
          <p:cNvPr id="9" name="Platshållare för bildnummer 8">
            <a:extLst>
              <a:ext uri="{FF2B5EF4-FFF2-40B4-BE49-F238E27FC236}">
                <a16:creationId xmlns:a16="http://schemas.microsoft.com/office/drawing/2014/main" id="{1DBD612E-E8DF-683B-2AEF-25FD3D2B7C96}"/>
              </a:ext>
              <a:ext uri="{C183D7F6-B498-43B3-948B-1728B52AA6E4}">
                <adec:decorative xmlns:adec="http://schemas.microsoft.com/office/drawing/2017/decorative" val="1"/>
              </a:ext>
            </a:extLst>
          </p:cNvPr>
          <p:cNvSpPr>
            <a:spLocks noGrp="1"/>
          </p:cNvSpPr>
          <p:nvPr>
            <p:ph type="sldNum" sz="quarter" idx="12"/>
          </p:nvPr>
        </p:nvSpPr>
        <p:spPr/>
        <p:txBody>
          <a:bodyPr>
            <a:noAutofit/>
          </a:bodyPr>
          <a:lstStyle/>
          <a:p>
            <a:fld id="{0EA8761A-F05C-4F01-AE76-2EF79F772060}" type="slidenum">
              <a:rPr lang="sv-SE" smtClean="0"/>
              <a:t>‹#›</a:t>
            </a:fld>
            <a:endParaRPr lang="sv-SE"/>
          </a:p>
        </p:txBody>
      </p:sp>
    </p:spTree>
    <p:extLst>
      <p:ext uri="{BB962C8B-B14F-4D97-AF65-F5344CB8AC3E}">
        <p14:creationId xmlns:p14="http://schemas.microsoft.com/office/powerpoint/2010/main" val="3272451521"/>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Rubrik">
    <p:bg>
      <p:bgPr>
        <a:solidFill>
          <a:srgbClr val="FFEBE8"/>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4A06F26-AA62-DC77-6D81-51E1E37756EC}"/>
              </a:ext>
            </a:extLst>
          </p:cNvPr>
          <p:cNvSpPr>
            <a:spLocks noGrp="1"/>
          </p:cNvSpPr>
          <p:nvPr>
            <p:ph type="title" hasCustomPrompt="1"/>
          </p:nvPr>
        </p:nvSpPr>
        <p:spPr>
          <a:xfrm>
            <a:off x="839788" y="1790006"/>
            <a:ext cx="4947401" cy="1325563"/>
          </a:xfrm>
        </p:spPr>
        <p:txBody>
          <a:bodyPr anchor="t">
            <a:noAutofit/>
          </a:bodyPr>
          <a:lstStyle>
            <a:lvl1pPr>
              <a:defRPr sz="4000">
                <a:solidFill>
                  <a:schemeClr val="accent3"/>
                </a:solidFill>
                <a:latin typeface="AvenirNext LT Pro Bold" panose="020B0504020202020204" pitchFamily="34" charset="0"/>
              </a:defRPr>
            </a:lvl1pPr>
          </a:lstStyle>
          <a:p>
            <a:r>
              <a:rPr lang="sv-SE" dirty="0"/>
              <a:t>Rubrik</a:t>
            </a:r>
          </a:p>
        </p:txBody>
      </p:sp>
      <p:sp>
        <p:nvSpPr>
          <p:cNvPr id="3" name="Platshållare för datum 2">
            <a:extLst>
              <a:ext uri="{FF2B5EF4-FFF2-40B4-BE49-F238E27FC236}">
                <a16:creationId xmlns:a16="http://schemas.microsoft.com/office/drawing/2014/main" id="{0EACEB5A-C13E-77A7-81F0-AF722F507B37}"/>
              </a:ext>
              <a:ext uri="{C183D7F6-B498-43B3-948B-1728B52AA6E4}">
                <adec:decorative xmlns:adec="http://schemas.microsoft.com/office/drawing/2017/decorative" val="1"/>
              </a:ext>
            </a:extLst>
          </p:cNvPr>
          <p:cNvSpPr>
            <a:spLocks noGrp="1"/>
          </p:cNvSpPr>
          <p:nvPr>
            <p:ph type="dt" sz="half" idx="10"/>
          </p:nvPr>
        </p:nvSpPr>
        <p:spPr/>
        <p:txBody>
          <a:bodyPr/>
          <a:lstStyle>
            <a:lvl1pPr>
              <a:defRPr>
                <a:solidFill>
                  <a:schemeClr val="accent3"/>
                </a:solidFill>
              </a:defRPr>
            </a:lvl1pPr>
          </a:lstStyle>
          <a:p>
            <a:fld id="{21EE4F49-EC76-4C2C-9B73-2EBF0DD89402}" type="datetime1">
              <a:rPr lang="sv-SE" smtClean="0"/>
              <a:pPr/>
              <a:t>2024-04-23</a:t>
            </a:fld>
            <a:endParaRPr lang="sv-SE"/>
          </a:p>
        </p:txBody>
      </p:sp>
      <p:sp>
        <p:nvSpPr>
          <p:cNvPr id="4" name="Platshållare för sidfot 3">
            <a:extLst>
              <a:ext uri="{FF2B5EF4-FFF2-40B4-BE49-F238E27FC236}">
                <a16:creationId xmlns:a16="http://schemas.microsoft.com/office/drawing/2014/main" id="{D9B4CC4B-BBBA-B3E1-B5BE-4336E1BC7D11}"/>
              </a:ext>
              <a:ext uri="{C183D7F6-B498-43B3-948B-1728B52AA6E4}">
                <adec:decorative xmlns:adec="http://schemas.microsoft.com/office/drawing/2017/decorative" val="1"/>
              </a:ext>
            </a:extLst>
          </p:cNvPr>
          <p:cNvSpPr>
            <a:spLocks noGrp="1"/>
          </p:cNvSpPr>
          <p:nvPr>
            <p:ph type="ftr" sz="quarter" idx="11"/>
          </p:nvPr>
        </p:nvSpPr>
        <p:spPr/>
        <p:txBody>
          <a:bodyPr/>
          <a:lstStyle>
            <a:lvl1pPr>
              <a:defRPr>
                <a:solidFill>
                  <a:schemeClr val="accent3"/>
                </a:solidFill>
              </a:defRPr>
            </a:lvl1pPr>
          </a:lstStyle>
          <a:p>
            <a:r>
              <a:rPr lang="sv-SE"/>
              <a:t>Sidfottext</a:t>
            </a:r>
          </a:p>
        </p:txBody>
      </p:sp>
      <p:sp>
        <p:nvSpPr>
          <p:cNvPr id="5" name="Platshållare för bildnummer 4">
            <a:extLst>
              <a:ext uri="{FF2B5EF4-FFF2-40B4-BE49-F238E27FC236}">
                <a16:creationId xmlns:a16="http://schemas.microsoft.com/office/drawing/2014/main" id="{687755E0-6C68-55E2-93B7-3C2332903D09}"/>
              </a:ext>
              <a:ext uri="{C183D7F6-B498-43B3-948B-1728B52AA6E4}">
                <adec:decorative xmlns:adec="http://schemas.microsoft.com/office/drawing/2017/decorative" val="1"/>
              </a:ext>
            </a:extLst>
          </p:cNvPr>
          <p:cNvSpPr>
            <a:spLocks noGrp="1"/>
          </p:cNvSpPr>
          <p:nvPr>
            <p:ph type="sldNum" sz="quarter" idx="12"/>
          </p:nvPr>
        </p:nvSpPr>
        <p:spPr/>
        <p:txBody>
          <a:bodyPr/>
          <a:lstStyle>
            <a:lvl1pPr>
              <a:defRPr>
                <a:solidFill>
                  <a:schemeClr val="accent3"/>
                </a:solidFill>
              </a:defRPr>
            </a:lvl1pPr>
          </a:lstStyle>
          <a:p>
            <a:fld id="{0EA8761A-F05C-4F01-AE76-2EF79F772060}" type="slidenum">
              <a:rPr lang="sv-SE" smtClean="0"/>
              <a:pPr/>
              <a:t>‹#›</a:t>
            </a:fld>
            <a:endParaRPr lang="sv-SE"/>
          </a:p>
        </p:txBody>
      </p:sp>
    </p:spTree>
    <p:extLst>
      <p:ext uri="{BB962C8B-B14F-4D97-AF65-F5344CB8AC3E}">
        <p14:creationId xmlns:p14="http://schemas.microsoft.com/office/powerpoint/2010/main" val="524293229"/>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3C9AA39D-994F-D672-1A92-949D21179B1B}"/>
              </a:ext>
              <a:ext uri="{C183D7F6-B498-43B3-948B-1728B52AA6E4}">
                <adec:decorative xmlns:adec="http://schemas.microsoft.com/office/drawing/2017/decorative" val="1"/>
              </a:ext>
            </a:extLst>
          </p:cNvPr>
          <p:cNvSpPr>
            <a:spLocks noGrp="1"/>
          </p:cNvSpPr>
          <p:nvPr>
            <p:ph type="dt" sz="half" idx="10"/>
          </p:nvPr>
        </p:nvSpPr>
        <p:spPr/>
        <p:txBody>
          <a:bodyPr/>
          <a:lstStyle/>
          <a:p>
            <a:fld id="{36E1C339-1173-498E-B68E-150066B9F832}" type="datetime1">
              <a:rPr lang="sv-SE" smtClean="0"/>
              <a:t>2024-04-23</a:t>
            </a:fld>
            <a:endParaRPr lang="sv-SE"/>
          </a:p>
        </p:txBody>
      </p:sp>
      <p:sp>
        <p:nvSpPr>
          <p:cNvPr id="3" name="Platshållare för sidfot 2">
            <a:extLst>
              <a:ext uri="{FF2B5EF4-FFF2-40B4-BE49-F238E27FC236}">
                <a16:creationId xmlns:a16="http://schemas.microsoft.com/office/drawing/2014/main" id="{99A9CFFB-D456-6463-A4BD-CE70F4CD1A12}"/>
              </a:ext>
              <a:ext uri="{C183D7F6-B498-43B3-948B-1728B52AA6E4}">
                <adec:decorative xmlns:adec="http://schemas.microsoft.com/office/drawing/2017/decorative" val="1"/>
              </a:ext>
            </a:extLst>
          </p:cNvPr>
          <p:cNvSpPr>
            <a:spLocks noGrp="1"/>
          </p:cNvSpPr>
          <p:nvPr>
            <p:ph type="ftr" sz="quarter" idx="11"/>
          </p:nvPr>
        </p:nvSpPr>
        <p:spPr/>
        <p:txBody>
          <a:bodyPr/>
          <a:lstStyle/>
          <a:p>
            <a:r>
              <a:rPr lang="sv-SE"/>
              <a:t>Sidfottext</a:t>
            </a:r>
          </a:p>
        </p:txBody>
      </p:sp>
      <p:sp>
        <p:nvSpPr>
          <p:cNvPr id="4" name="Platshållare för bildnummer 3">
            <a:extLst>
              <a:ext uri="{FF2B5EF4-FFF2-40B4-BE49-F238E27FC236}">
                <a16:creationId xmlns:a16="http://schemas.microsoft.com/office/drawing/2014/main" id="{12CEC6D5-E7B1-0BCE-0744-951A473470B5}"/>
              </a:ext>
              <a:ext uri="{C183D7F6-B498-43B3-948B-1728B52AA6E4}">
                <adec:decorative xmlns:adec="http://schemas.microsoft.com/office/drawing/2017/decorative" val="1"/>
              </a:ext>
            </a:extLst>
          </p:cNvPr>
          <p:cNvSpPr>
            <a:spLocks noGrp="1"/>
          </p:cNvSpPr>
          <p:nvPr>
            <p:ph type="sldNum" sz="quarter" idx="12"/>
          </p:nvPr>
        </p:nvSpPr>
        <p:spPr/>
        <p:txBody>
          <a:bodyPr/>
          <a:lstStyle/>
          <a:p>
            <a:fld id="{0EA8761A-F05C-4F01-AE76-2EF79F772060}" type="slidenum">
              <a:rPr lang="sv-SE" smtClean="0"/>
              <a:t>‹#›</a:t>
            </a:fld>
            <a:endParaRPr lang="sv-SE"/>
          </a:p>
        </p:txBody>
      </p:sp>
    </p:spTree>
    <p:extLst>
      <p:ext uri="{BB962C8B-B14F-4D97-AF65-F5344CB8AC3E}">
        <p14:creationId xmlns:p14="http://schemas.microsoft.com/office/powerpoint/2010/main" val="2396765324"/>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Tom med logga">
    <p:bg>
      <p:bgPr>
        <a:solidFill>
          <a:srgbClr val="FFEBE8"/>
        </a:solidFill>
        <a:effectLst/>
      </p:bgPr>
    </p:bg>
    <p:spTree>
      <p:nvGrpSpPr>
        <p:cNvPr id="1" name=""/>
        <p:cNvGrpSpPr/>
        <p:nvPr/>
      </p:nvGrpSpPr>
      <p:grpSpPr>
        <a:xfrm>
          <a:off x="0" y="0"/>
          <a:ext cx="0" cy="0"/>
          <a:chOff x="0" y="0"/>
          <a:chExt cx="0" cy="0"/>
        </a:xfrm>
      </p:grpSpPr>
      <p:sp>
        <p:nvSpPr>
          <p:cNvPr id="8" name="Platshållare för datum 1">
            <a:extLst>
              <a:ext uri="{FF2B5EF4-FFF2-40B4-BE49-F238E27FC236}">
                <a16:creationId xmlns:a16="http://schemas.microsoft.com/office/drawing/2014/main" id="{BD4E7ACA-DD34-312E-63AD-4C42C5D52EF4}"/>
              </a:ext>
              <a:ext uri="{C183D7F6-B498-43B3-948B-1728B52AA6E4}">
                <adec:decorative xmlns:adec="http://schemas.microsoft.com/office/drawing/2017/decorative" val="1"/>
              </a:ext>
            </a:extLst>
          </p:cNvPr>
          <p:cNvSpPr>
            <a:spLocks noGrp="1"/>
          </p:cNvSpPr>
          <p:nvPr>
            <p:ph type="dt" sz="half" idx="10"/>
          </p:nvPr>
        </p:nvSpPr>
        <p:spPr>
          <a:xfrm>
            <a:off x="160083" y="6364203"/>
            <a:ext cx="1051295" cy="365125"/>
          </a:xfrm>
        </p:spPr>
        <p:txBody>
          <a:bodyPr/>
          <a:lstStyle/>
          <a:p>
            <a:fld id="{36E1C339-1173-498E-B68E-150066B9F832}" type="datetime1">
              <a:rPr lang="sv-SE" smtClean="0"/>
              <a:t>2024-04-23</a:t>
            </a:fld>
            <a:endParaRPr lang="sv-SE"/>
          </a:p>
        </p:txBody>
      </p:sp>
      <p:sp>
        <p:nvSpPr>
          <p:cNvPr id="9" name="Platshållare för sidfot 2">
            <a:extLst>
              <a:ext uri="{FF2B5EF4-FFF2-40B4-BE49-F238E27FC236}">
                <a16:creationId xmlns:a16="http://schemas.microsoft.com/office/drawing/2014/main" id="{F49843CB-C0F3-CD2D-542C-3FE32B869631}"/>
              </a:ext>
              <a:ext uri="{C183D7F6-B498-43B3-948B-1728B52AA6E4}">
                <adec:decorative xmlns:adec="http://schemas.microsoft.com/office/drawing/2017/decorative" val="1"/>
              </a:ext>
            </a:extLst>
          </p:cNvPr>
          <p:cNvSpPr>
            <a:spLocks noGrp="1"/>
          </p:cNvSpPr>
          <p:nvPr>
            <p:ph type="ftr" sz="quarter" idx="11"/>
          </p:nvPr>
        </p:nvSpPr>
        <p:spPr>
          <a:xfrm>
            <a:off x="1538008" y="6365427"/>
            <a:ext cx="3360626" cy="365125"/>
          </a:xfrm>
        </p:spPr>
        <p:txBody>
          <a:bodyPr/>
          <a:lstStyle/>
          <a:p>
            <a:r>
              <a:rPr lang="sv-SE"/>
              <a:t>Sidfottext</a:t>
            </a:r>
          </a:p>
        </p:txBody>
      </p:sp>
      <p:sp>
        <p:nvSpPr>
          <p:cNvPr id="10" name="Platshållare för bildnummer 3">
            <a:extLst>
              <a:ext uri="{FF2B5EF4-FFF2-40B4-BE49-F238E27FC236}">
                <a16:creationId xmlns:a16="http://schemas.microsoft.com/office/drawing/2014/main" id="{97C9C3DA-4304-47F2-4E8F-C0B80AF735BF}"/>
              </a:ext>
              <a:ext uri="{C183D7F6-B498-43B3-948B-1728B52AA6E4}">
                <adec:decorative xmlns:adec="http://schemas.microsoft.com/office/drawing/2017/decorative" val="1"/>
              </a:ext>
            </a:extLst>
          </p:cNvPr>
          <p:cNvSpPr>
            <a:spLocks noGrp="1"/>
          </p:cNvSpPr>
          <p:nvPr>
            <p:ph type="sldNum" sz="quarter" idx="12"/>
          </p:nvPr>
        </p:nvSpPr>
        <p:spPr>
          <a:xfrm>
            <a:off x="11530910" y="6364203"/>
            <a:ext cx="501007" cy="365125"/>
          </a:xfrm>
        </p:spPr>
        <p:txBody>
          <a:bodyPr/>
          <a:lstStyle/>
          <a:p>
            <a:fld id="{0EA8761A-F05C-4F01-AE76-2EF79F772060}" type="slidenum">
              <a:rPr lang="sv-SE" smtClean="0"/>
              <a:t>‹#›</a:t>
            </a:fld>
            <a:endParaRPr lang="sv-SE"/>
          </a:p>
        </p:txBody>
      </p:sp>
    </p:spTree>
    <p:extLst>
      <p:ext uri="{BB962C8B-B14F-4D97-AF65-F5344CB8AC3E}">
        <p14:creationId xmlns:p14="http://schemas.microsoft.com/office/powerpoint/2010/main" val="3736249745"/>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preserve="1" userDrawn="1">
  <p:cSld name="Utfallande bild logga i färg">
    <p:bg>
      <p:bgPr>
        <a:solidFill>
          <a:srgbClr val="FFEBE8"/>
        </a:solidFill>
        <a:effectLst/>
      </p:bgPr>
    </p:bg>
    <p:spTree>
      <p:nvGrpSpPr>
        <p:cNvPr id="1" name=""/>
        <p:cNvGrpSpPr/>
        <p:nvPr/>
      </p:nvGrpSpPr>
      <p:grpSpPr>
        <a:xfrm>
          <a:off x="0" y="0"/>
          <a:ext cx="0" cy="0"/>
          <a:chOff x="0" y="0"/>
          <a:chExt cx="0" cy="0"/>
        </a:xfrm>
      </p:grpSpPr>
      <p:sp>
        <p:nvSpPr>
          <p:cNvPr id="6" name="Platshållare för bild 5">
            <a:extLst>
              <a:ext uri="{FF2B5EF4-FFF2-40B4-BE49-F238E27FC236}">
                <a16:creationId xmlns:a16="http://schemas.microsoft.com/office/drawing/2014/main" id="{908E459A-1DD8-D673-1B7D-5A47E4627107}"/>
              </a:ext>
            </a:extLst>
          </p:cNvPr>
          <p:cNvSpPr>
            <a:spLocks noGrp="1"/>
          </p:cNvSpPr>
          <p:nvPr>
            <p:ph type="pic" sz="quarter" idx="13"/>
          </p:nvPr>
        </p:nvSpPr>
        <p:spPr>
          <a:xfrm>
            <a:off x="0" y="0"/>
            <a:ext cx="12192000" cy="6858000"/>
          </a:xfrm>
        </p:spPr>
        <p:txBody>
          <a:bodyPr/>
          <a:lstStyle>
            <a:lvl1pPr marL="0" indent="0" algn="ctr">
              <a:buNone/>
              <a:defRPr sz="1100"/>
            </a:lvl1pPr>
          </a:lstStyle>
          <a:p>
            <a:r>
              <a:rPr lang="sv-SE"/>
              <a:t>Klicka på ikonen för att lägga till en bild</a:t>
            </a:r>
          </a:p>
        </p:txBody>
      </p:sp>
      <p:sp>
        <p:nvSpPr>
          <p:cNvPr id="2" name="Platshållare för datum 1">
            <a:extLst>
              <a:ext uri="{FF2B5EF4-FFF2-40B4-BE49-F238E27FC236}">
                <a16:creationId xmlns:a16="http://schemas.microsoft.com/office/drawing/2014/main" id="{3C9AA39D-994F-D672-1A92-949D21179B1B}"/>
              </a:ext>
              <a:ext uri="{C183D7F6-B498-43B3-948B-1728B52AA6E4}">
                <adec:decorative xmlns:adec="http://schemas.microsoft.com/office/drawing/2017/decorative" val="1"/>
              </a:ext>
            </a:extLst>
          </p:cNvPr>
          <p:cNvSpPr>
            <a:spLocks noGrp="1"/>
          </p:cNvSpPr>
          <p:nvPr>
            <p:ph type="dt" sz="half" idx="10"/>
          </p:nvPr>
        </p:nvSpPr>
        <p:spPr/>
        <p:txBody>
          <a:bodyPr/>
          <a:lstStyle/>
          <a:p>
            <a:fld id="{23E830D1-9B43-4A41-B3A1-206CB98018A1}" type="datetime1">
              <a:rPr lang="sv-SE" smtClean="0"/>
              <a:t>2024-04-23</a:t>
            </a:fld>
            <a:endParaRPr lang="sv-SE"/>
          </a:p>
        </p:txBody>
      </p:sp>
      <p:sp>
        <p:nvSpPr>
          <p:cNvPr id="3" name="Platshållare för sidfot 2">
            <a:extLst>
              <a:ext uri="{FF2B5EF4-FFF2-40B4-BE49-F238E27FC236}">
                <a16:creationId xmlns:a16="http://schemas.microsoft.com/office/drawing/2014/main" id="{99A9CFFB-D456-6463-A4BD-CE70F4CD1A12}"/>
              </a:ext>
              <a:ext uri="{C183D7F6-B498-43B3-948B-1728B52AA6E4}">
                <adec:decorative xmlns:adec="http://schemas.microsoft.com/office/drawing/2017/decorative" val="1"/>
              </a:ext>
            </a:extLst>
          </p:cNvPr>
          <p:cNvSpPr>
            <a:spLocks noGrp="1"/>
          </p:cNvSpPr>
          <p:nvPr>
            <p:ph type="ftr" sz="quarter" idx="11"/>
          </p:nvPr>
        </p:nvSpPr>
        <p:spPr/>
        <p:txBody>
          <a:bodyPr/>
          <a:lstStyle/>
          <a:p>
            <a:r>
              <a:rPr lang="sv-SE"/>
              <a:t>Sidfottext</a:t>
            </a:r>
          </a:p>
        </p:txBody>
      </p:sp>
      <p:sp>
        <p:nvSpPr>
          <p:cNvPr id="4" name="Platshållare för bildnummer 3">
            <a:extLst>
              <a:ext uri="{FF2B5EF4-FFF2-40B4-BE49-F238E27FC236}">
                <a16:creationId xmlns:a16="http://schemas.microsoft.com/office/drawing/2014/main" id="{12CEC6D5-E7B1-0BCE-0744-951A473470B5}"/>
              </a:ext>
              <a:ext uri="{C183D7F6-B498-43B3-948B-1728B52AA6E4}">
                <adec:decorative xmlns:adec="http://schemas.microsoft.com/office/drawing/2017/decorative" val="1"/>
              </a:ext>
            </a:extLst>
          </p:cNvPr>
          <p:cNvSpPr>
            <a:spLocks noGrp="1"/>
          </p:cNvSpPr>
          <p:nvPr>
            <p:ph type="sldNum" sz="quarter" idx="12"/>
          </p:nvPr>
        </p:nvSpPr>
        <p:spPr/>
        <p:txBody>
          <a:bodyPr/>
          <a:lstStyle/>
          <a:p>
            <a:fld id="{0EA8761A-F05C-4F01-AE76-2EF79F772060}" type="slidenum">
              <a:rPr lang="sv-SE" smtClean="0"/>
              <a:t>‹#›</a:t>
            </a:fld>
            <a:endParaRPr lang="sv-SE"/>
          </a:p>
        </p:txBody>
      </p:sp>
      <p:sp>
        <p:nvSpPr>
          <p:cNvPr id="5" name="Platshållare för text 7">
            <a:extLst>
              <a:ext uri="{FF2B5EF4-FFF2-40B4-BE49-F238E27FC236}">
                <a16:creationId xmlns:a16="http://schemas.microsoft.com/office/drawing/2014/main" id="{A9979B33-E4C5-CC52-41BD-8785520D94EF}"/>
              </a:ext>
              <a:ext uri="{C183D7F6-B498-43B3-948B-1728B52AA6E4}">
                <adec:decorative xmlns:adec="http://schemas.microsoft.com/office/drawing/2017/decorative" val="1"/>
              </a:ext>
            </a:extLst>
          </p:cNvPr>
          <p:cNvSpPr>
            <a:spLocks noGrp="1"/>
          </p:cNvSpPr>
          <p:nvPr>
            <p:ph type="body" sz="quarter" idx="14" hasCustomPrompt="1"/>
          </p:nvPr>
        </p:nvSpPr>
        <p:spPr>
          <a:xfrm>
            <a:off x="407892" y="311234"/>
            <a:ext cx="1332000" cy="551506"/>
          </a:xfrm>
          <a:blipFill>
            <a:blip r:embed="rId2"/>
            <a:stretch>
              <a:fillRect/>
            </a:stretch>
          </a:blipFill>
        </p:spPr>
        <p:txBody>
          <a:bodyPr/>
          <a:lstStyle>
            <a:lvl1pPr marL="0" indent="0">
              <a:buNone/>
              <a:defRPr/>
            </a:lvl1pPr>
          </a:lstStyle>
          <a:p>
            <a:pPr lvl="0"/>
            <a:r>
              <a:rPr lang="sv-SE"/>
              <a:t> </a:t>
            </a:r>
          </a:p>
        </p:txBody>
      </p:sp>
    </p:spTree>
    <p:extLst>
      <p:ext uri="{BB962C8B-B14F-4D97-AF65-F5344CB8AC3E}">
        <p14:creationId xmlns:p14="http://schemas.microsoft.com/office/powerpoint/2010/main" val="760152680"/>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preserve="1" userDrawn="1">
  <p:cSld name="Utfallande bild, vit logotyp">
    <p:bg>
      <p:bgPr>
        <a:solidFill>
          <a:srgbClr val="FFEBE8"/>
        </a:solidFill>
        <a:effectLst/>
      </p:bgPr>
    </p:bg>
    <p:spTree>
      <p:nvGrpSpPr>
        <p:cNvPr id="1" name=""/>
        <p:cNvGrpSpPr/>
        <p:nvPr/>
      </p:nvGrpSpPr>
      <p:grpSpPr>
        <a:xfrm>
          <a:off x="0" y="0"/>
          <a:ext cx="0" cy="0"/>
          <a:chOff x="0" y="0"/>
          <a:chExt cx="0" cy="0"/>
        </a:xfrm>
      </p:grpSpPr>
      <p:sp>
        <p:nvSpPr>
          <p:cNvPr id="6" name="Platshållare för bild 5">
            <a:extLst>
              <a:ext uri="{FF2B5EF4-FFF2-40B4-BE49-F238E27FC236}">
                <a16:creationId xmlns:a16="http://schemas.microsoft.com/office/drawing/2014/main" id="{908E459A-1DD8-D673-1B7D-5A47E4627107}"/>
              </a:ext>
            </a:extLst>
          </p:cNvPr>
          <p:cNvSpPr>
            <a:spLocks noGrp="1"/>
          </p:cNvSpPr>
          <p:nvPr>
            <p:ph type="pic" sz="quarter" idx="13"/>
          </p:nvPr>
        </p:nvSpPr>
        <p:spPr>
          <a:xfrm>
            <a:off x="0" y="0"/>
            <a:ext cx="12192000" cy="6858000"/>
          </a:xfrm>
        </p:spPr>
        <p:txBody>
          <a:bodyPr/>
          <a:lstStyle>
            <a:lvl1pPr marL="0" indent="0" algn="ctr">
              <a:buNone/>
              <a:defRPr sz="1100"/>
            </a:lvl1pPr>
          </a:lstStyle>
          <a:p>
            <a:r>
              <a:rPr lang="sv-SE"/>
              <a:t>Klicka på ikonen för att lägga till en bild</a:t>
            </a:r>
          </a:p>
        </p:txBody>
      </p:sp>
      <p:sp>
        <p:nvSpPr>
          <p:cNvPr id="2" name="Platshållare för datum 1">
            <a:extLst>
              <a:ext uri="{FF2B5EF4-FFF2-40B4-BE49-F238E27FC236}">
                <a16:creationId xmlns:a16="http://schemas.microsoft.com/office/drawing/2014/main" id="{3C9AA39D-994F-D672-1A92-949D21179B1B}"/>
              </a:ext>
              <a:ext uri="{C183D7F6-B498-43B3-948B-1728B52AA6E4}">
                <adec:decorative xmlns:adec="http://schemas.microsoft.com/office/drawing/2017/decorative" val="1"/>
              </a:ext>
            </a:extLst>
          </p:cNvPr>
          <p:cNvSpPr>
            <a:spLocks noGrp="1"/>
          </p:cNvSpPr>
          <p:nvPr>
            <p:ph type="dt" sz="half" idx="10"/>
          </p:nvPr>
        </p:nvSpPr>
        <p:spPr/>
        <p:txBody>
          <a:bodyPr/>
          <a:lstStyle/>
          <a:p>
            <a:fld id="{0B366280-E0FB-4999-93E9-BE8398A1CCBF}" type="datetime1">
              <a:rPr lang="sv-SE" smtClean="0"/>
              <a:t>2024-04-23</a:t>
            </a:fld>
            <a:endParaRPr lang="sv-SE"/>
          </a:p>
        </p:txBody>
      </p:sp>
      <p:sp>
        <p:nvSpPr>
          <p:cNvPr id="3" name="Platshållare för sidfot 2">
            <a:extLst>
              <a:ext uri="{FF2B5EF4-FFF2-40B4-BE49-F238E27FC236}">
                <a16:creationId xmlns:a16="http://schemas.microsoft.com/office/drawing/2014/main" id="{99A9CFFB-D456-6463-A4BD-CE70F4CD1A12}"/>
              </a:ext>
              <a:ext uri="{C183D7F6-B498-43B3-948B-1728B52AA6E4}">
                <adec:decorative xmlns:adec="http://schemas.microsoft.com/office/drawing/2017/decorative" val="1"/>
              </a:ext>
            </a:extLst>
          </p:cNvPr>
          <p:cNvSpPr>
            <a:spLocks noGrp="1"/>
          </p:cNvSpPr>
          <p:nvPr>
            <p:ph type="ftr" sz="quarter" idx="11"/>
          </p:nvPr>
        </p:nvSpPr>
        <p:spPr/>
        <p:txBody>
          <a:bodyPr/>
          <a:lstStyle/>
          <a:p>
            <a:r>
              <a:rPr lang="sv-SE"/>
              <a:t>Sidfottext</a:t>
            </a:r>
          </a:p>
        </p:txBody>
      </p:sp>
      <p:sp>
        <p:nvSpPr>
          <p:cNvPr id="4" name="Platshållare för bildnummer 3">
            <a:extLst>
              <a:ext uri="{FF2B5EF4-FFF2-40B4-BE49-F238E27FC236}">
                <a16:creationId xmlns:a16="http://schemas.microsoft.com/office/drawing/2014/main" id="{12CEC6D5-E7B1-0BCE-0744-951A473470B5}"/>
              </a:ext>
              <a:ext uri="{C183D7F6-B498-43B3-948B-1728B52AA6E4}">
                <adec:decorative xmlns:adec="http://schemas.microsoft.com/office/drawing/2017/decorative" val="1"/>
              </a:ext>
            </a:extLst>
          </p:cNvPr>
          <p:cNvSpPr>
            <a:spLocks noGrp="1"/>
          </p:cNvSpPr>
          <p:nvPr>
            <p:ph type="sldNum" sz="quarter" idx="12"/>
          </p:nvPr>
        </p:nvSpPr>
        <p:spPr/>
        <p:txBody>
          <a:bodyPr/>
          <a:lstStyle/>
          <a:p>
            <a:fld id="{0EA8761A-F05C-4F01-AE76-2EF79F772060}" type="slidenum">
              <a:rPr lang="sv-SE" smtClean="0"/>
              <a:t>‹#›</a:t>
            </a:fld>
            <a:endParaRPr lang="sv-SE"/>
          </a:p>
        </p:txBody>
      </p:sp>
      <p:sp>
        <p:nvSpPr>
          <p:cNvPr id="7" name="Platshållare för text 10">
            <a:extLst>
              <a:ext uri="{FF2B5EF4-FFF2-40B4-BE49-F238E27FC236}">
                <a16:creationId xmlns:a16="http://schemas.microsoft.com/office/drawing/2014/main" id="{AD81AC03-04C0-6D6E-85D2-2EF894670FFF}"/>
              </a:ext>
              <a:ext uri="{C183D7F6-B498-43B3-948B-1728B52AA6E4}">
                <adec:decorative xmlns:adec="http://schemas.microsoft.com/office/drawing/2017/decorative" val="1"/>
              </a:ext>
            </a:extLst>
          </p:cNvPr>
          <p:cNvSpPr>
            <a:spLocks noGrp="1"/>
          </p:cNvSpPr>
          <p:nvPr>
            <p:ph type="body" sz="quarter" idx="14" hasCustomPrompt="1"/>
          </p:nvPr>
        </p:nvSpPr>
        <p:spPr>
          <a:xfrm>
            <a:off x="407892" y="311234"/>
            <a:ext cx="1332000" cy="551506"/>
          </a:xfrm>
          <a:blipFill>
            <a:blip r:embed="rId2"/>
            <a:stretch>
              <a:fillRect/>
            </a:stretch>
          </a:blipFill>
        </p:spPr>
        <p:txBody>
          <a:bodyPr/>
          <a:lstStyle>
            <a:lvl1pPr marL="0" indent="0">
              <a:buNone/>
              <a:defRPr/>
            </a:lvl1pPr>
          </a:lstStyle>
          <a:p>
            <a:pPr lvl="0"/>
            <a:r>
              <a:rPr lang="sv-SE"/>
              <a:t> </a:t>
            </a:r>
          </a:p>
        </p:txBody>
      </p:sp>
    </p:spTree>
    <p:extLst>
      <p:ext uri="{BB962C8B-B14F-4D97-AF65-F5344CB8AC3E}">
        <p14:creationId xmlns:p14="http://schemas.microsoft.com/office/powerpoint/2010/main" val="108637374"/>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preserve="1" userDrawn="1">
  <p:cSld name="Rubrik och innehåll på utfallande bild färglogga med block">
    <p:bg>
      <p:bgPr>
        <a:solidFill>
          <a:srgbClr val="FFEBE8"/>
        </a:solidFill>
        <a:effectLst/>
      </p:bgPr>
    </p:bg>
    <p:spTree>
      <p:nvGrpSpPr>
        <p:cNvPr id="1" name=""/>
        <p:cNvGrpSpPr/>
        <p:nvPr/>
      </p:nvGrpSpPr>
      <p:grpSpPr>
        <a:xfrm>
          <a:off x="0" y="0"/>
          <a:ext cx="0" cy="0"/>
          <a:chOff x="0" y="0"/>
          <a:chExt cx="0" cy="0"/>
        </a:xfrm>
      </p:grpSpPr>
      <p:sp>
        <p:nvSpPr>
          <p:cNvPr id="6" name="Platshållare för bild 5">
            <a:extLst>
              <a:ext uri="{FF2B5EF4-FFF2-40B4-BE49-F238E27FC236}">
                <a16:creationId xmlns:a16="http://schemas.microsoft.com/office/drawing/2014/main" id="{908E459A-1DD8-D673-1B7D-5A47E4627107}"/>
              </a:ext>
            </a:extLst>
          </p:cNvPr>
          <p:cNvSpPr>
            <a:spLocks noGrp="1"/>
          </p:cNvSpPr>
          <p:nvPr>
            <p:ph type="pic" sz="quarter" idx="13"/>
          </p:nvPr>
        </p:nvSpPr>
        <p:spPr>
          <a:xfrm>
            <a:off x="0" y="0"/>
            <a:ext cx="12192000" cy="6858000"/>
          </a:xfrm>
        </p:spPr>
        <p:txBody>
          <a:bodyPr/>
          <a:lstStyle>
            <a:lvl1pPr marL="0" indent="0" algn="ctr">
              <a:buNone/>
              <a:defRPr sz="1100">
                <a:solidFill>
                  <a:schemeClr val="accent3"/>
                </a:solidFill>
              </a:defRPr>
            </a:lvl1pPr>
          </a:lstStyle>
          <a:p>
            <a:r>
              <a:rPr lang="sv-SE"/>
              <a:t>Klicka på ikonen för att lägga till en bild</a:t>
            </a:r>
          </a:p>
        </p:txBody>
      </p:sp>
      <p:sp>
        <p:nvSpPr>
          <p:cNvPr id="2" name="Platshållare för datum 1">
            <a:extLst>
              <a:ext uri="{FF2B5EF4-FFF2-40B4-BE49-F238E27FC236}">
                <a16:creationId xmlns:a16="http://schemas.microsoft.com/office/drawing/2014/main" id="{3C9AA39D-994F-D672-1A92-949D21179B1B}"/>
              </a:ext>
              <a:ext uri="{C183D7F6-B498-43B3-948B-1728B52AA6E4}">
                <adec:decorative xmlns:adec="http://schemas.microsoft.com/office/drawing/2017/decorative" val="1"/>
              </a:ext>
            </a:extLst>
          </p:cNvPr>
          <p:cNvSpPr>
            <a:spLocks noGrp="1"/>
          </p:cNvSpPr>
          <p:nvPr>
            <p:ph type="dt" sz="half" idx="10"/>
          </p:nvPr>
        </p:nvSpPr>
        <p:spPr/>
        <p:txBody>
          <a:bodyPr/>
          <a:lstStyle>
            <a:lvl1pPr>
              <a:defRPr>
                <a:solidFill>
                  <a:schemeClr val="accent3"/>
                </a:solidFill>
              </a:defRPr>
            </a:lvl1pPr>
          </a:lstStyle>
          <a:p>
            <a:fld id="{23E830D1-9B43-4A41-B3A1-206CB98018A1}" type="datetime1">
              <a:rPr lang="sv-SE" smtClean="0"/>
              <a:pPr/>
              <a:t>2024-04-23</a:t>
            </a:fld>
            <a:endParaRPr lang="sv-SE"/>
          </a:p>
        </p:txBody>
      </p:sp>
      <p:sp>
        <p:nvSpPr>
          <p:cNvPr id="3" name="Platshållare för sidfot 2">
            <a:extLst>
              <a:ext uri="{FF2B5EF4-FFF2-40B4-BE49-F238E27FC236}">
                <a16:creationId xmlns:a16="http://schemas.microsoft.com/office/drawing/2014/main" id="{99A9CFFB-D456-6463-A4BD-CE70F4CD1A12}"/>
              </a:ext>
              <a:ext uri="{C183D7F6-B498-43B3-948B-1728B52AA6E4}">
                <adec:decorative xmlns:adec="http://schemas.microsoft.com/office/drawing/2017/decorative" val="1"/>
              </a:ext>
            </a:extLst>
          </p:cNvPr>
          <p:cNvSpPr>
            <a:spLocks noGrp="1"/>
          </p:cNvSpPr>
          <p:nvPr>
            <p:ph type="ftr" sz="quarter" idx="11"/>
          </p:nvPr>
        </p:nvSpPr>
        <p:spPr/>
        <p:txBody>
          <a:bodyPr/>
          <a:lstStyle>
            <a:lvl1pPr>
              <a:defRPr>
                <a:solidFill>
                  <a:schemeClr val="accent3"/>
                </a:solidFill>
              </a:defRPr>
            </a:lvl1pPr>
          </a:lstStyle>
          <a:p>
            <a:r>
              <a:rPr lang="sv-SE"/>
              <a:t>Sidfottext</a:t>
            </a:r>
          </a:p>
        </p:txBody>
      </p:sp>
      <p:sp>
        <p:nvSpPr>
          <p:cNvPr id="5" name="Platshållare för text 7">
            <a:extLst>
              <a:ext uri="{FF2B5EF4-FFF2-40B4-BE49-F238E27FC236}">
                <a16:creationId xmlns:a16="http://schemas.microsoft.com/office/drawing/2014/main" id="{A9979B33-E4C5-CC52-41BD-8785520D94EF}"/>
              </a:ext>
              <a:ext uri="{C183D7F6-B498-43B3-948B-1728B52AA6E4}">
                <adec:decorative xmlns:adec="http://schemas.microsoft.com/office/drawing/2017/decorative" val="1"/>
              </a:ext>
            </a:extLst>
          </p:cNvPr>
          <p:cNvSpPr>
            <a:spLocks noGrp="1"/>
          </p:cNvSpPr>
          <p:nvPr>
            <p:ph type="body" sz="quarter" idx="14" hasCustomPrompt="1"/>
          </p:nvPr>
        </p:nvSpPr>
        <p:spPr>
          <a:xfrm>
            <a:off x="407892" y="311234"/>
            <a:ext cx="1332000" cy="551506"/>
          </a:xfrm>
          <a:blipFill>
            <a:blip r:embed="rId2"/>
            <a:stretch>
              <a:fillRect/>
            </a:stretch>
          </a:blipFill>
        </p:spPr>
        <p:txBody>
          <a:bodyPr/>
          <a:lstStyle>
            <a:lvl1pPr marL="0" indent="0">
              <a:buNone/>
              <a:defRPr>
                <a:solidFill>
                  <a:schemeClr val="accent3"/>
                </a:solidFill>
              </a:defRPr>
            </a:lvl1pPr>
          </a:lstStyle>
          <a:p>
            <a:pPr lvl="0"/>
            <a:r>
              <a:rPr lang="sv-SE"/>
              <a:t> </a:t>
            </a:r>
          </a:p>
        </p:txBody>
      </p:sp>
      <p:sp>
        <p:nvSpPr>
          <p:cNvPr id="4" name="Platshållare för bildnummer 3">
            <a:extLst>
              <a:ext uri="{FF2B5EF4-FFF2-40B4-BE49-F238E27FC236}">
                <a16:creationId xmlns:a16="http://schemas.microsoft.com/office/drawing/2014/main" id="{12CEC6D5-E7B1-0BCE-0744-951A473470B5}"/>
              </a:ext>
              <a:ext uri="{C183D7F6-B498-43B3-948B-1728B52AA6E4}">
                <adec:decorative xmlns:adec="http://schemas.microsoft.com/office/drawing/2017/decorative" val="1"/>
              </a:ext>
            </a:extLst>
          </p:cNvPr>
          <p:cNvSpPr>
            <a:spLocks noGrp="1"/>
          </p:cNvSpPr>
          <p:nvPr>
            <p:ph type="sldNum" sz="quarter" idx="12"/>
          </p:nvPr>
        </p:nvSpPr>
        <p:spPr/>
        <p:txBody>
          <a:bodyPr/>
          <a:lstStyle>
            <a:lvl1pPr>
              <a:defRPr>
                <a:solidFill>
                  <a:schemeClr val="accent3"/>
                </a:solidFill>
              </a:defRPr>
            </a:lvl1pPr>
          </a:lstStyle>
          <a:p>
            <a:fld id="{0EA8761A-F05C-4F01-AE76-2EF79F772060}" type="slidenum">
              <a:rPr lang="sv-SE" smtClean="0"/>
              <a:pPr/>
              <a:t>‹#›</a:t>
            </a:fld>
            <a:endParaRPr lang="sv-SE"/>
          </a:p>
        </p:txBody>
      </p:sp>
      <p:sp>
        <p:nvSpPr>
          <p:cNvPr id="9" name="Platshållare för text 3">
            <a:extLst>
              <a:ext uri="{FF2B5EF4-FFF2-40B4-BE49-F238E27FC236}">
                <a16:creationId xmlns:a16="http://schemas.microsoft.com/office/drawing/2014/main" id="{7E5722EE-4741-26D2-2E7E-A7403FC0D738}"/>
              </a:ext>
            </a:extLst>
          </p:cNvPr>
          <p:cNvSpPr>
            <a:spLocks noGrp="1"/>
          </p:cNvSpPr>
          <p:nvPr>
            <p:ph type="body" sz="half" idx="2"/>
          </p:nvPr>
        </p:nvSpPr>
        <p:spPr>
          <a:xfrm>
            <a:off x="7683334" y="0"/>
            <a:ext cx="4218856" cy="6610662"/>
          </a:xfrm>
          <a:solidFill>
            <a:srgbClr val="FFCEC6"/>
          </a:solidFill>
        </p:spPr>
        <p:txBody>
          <a:bodyPr/>
          <a:lstStyle>
            <a:lvl1pPr marL="0" indent="0">
              <a:buNone/>
              <a:defRPr sz="2000">
                <a:solidFill>
                  <a:srgbClr val="FFCEC6"/>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endParaRPr lang="sv-SE"/>
          </a:p>
        </p:txBody>
      </p:sp>
      <p:sp>
        <p:nvSpPr>
          <p:cNvPr id="10" name="Rubrik 1">
            <a:extLst>
              <a:ext uri="{FF2B5EF4-FFF2-40B4-BE49-F238E27FC236}">
                <a16:creationId xmlns:a16="http://schemas.microsoft.com/office/drawing/2014/main" id="{328590CC-9593-D2EC-5DB0-A2F7F8EB1FF8}"/>
              </a:ext>
            </a:extLst>
          </p:cNvPr>
          <p:cNvSpPr>
            <a:spLocks noGrp="1"/>
          </p:cNvSpPr>
          <p:nvPr>
            <p:ph type="title" hasCustomPrompt="1"/>
          </p:nvPr>
        </p:nvSpPr>
        <p:spPr>
          <a:xfrm>
            <a:off x="7860570" y="1379676"/>
            <a:ext cx="3883200" cy="1237130"/>
          </a:xfrm>
        </p:spPr>
        <p:txBody>
          <a:bodyPr anchor="b">
            <a:noAutofit/>
          </a:bodyPr>
          <a:lstStyle>
            <a:lvl1pPr>
              <a:defRPr sz="4000">
                <a:solidFill>
                  <a:schemeClr val="accent3"/>
                </a:solidFill>
                <a:latin typeface="AvenirNext LT Pro Bold" panose="020B0504020202020204" pitchFamily="34" charset="0"/>
              </a:defRPr>
            </a:lvl1pPr>
          </a:lstStyle>
          <a:p>
            <a:r>
              <a:rPr lang="sv-SE" dirty="0"/>
              <a:t>Rubrik</a:t>
            </a:r>
          </a:p>
        </p:txBody>
      </p:sp>
      <p:sp>
        <p:nvSpPr>
          <p:cNvPr id="11" name="Platshållare för text 3">
            <a:extLst>
              <a:ext uri="{FF2B5EF4-FFF2-40B4-BE49-F238E27FC236}">
                <a16:creationId xmlns:a16="http://schemas.microsoft.com/office/drawing/2014/main" id="{2D62D359-201E-6C2B-C39A-05398B436D37}"/>
              </a:ext>
            </a:extLst>
          </p:cNvPr>
          <p:cNvSpPr>
            <a:spLocks noGrp="1"/>
          </p:cNvSpPr>
          <p:nvPr>
            <p:ph type="body" sz="half" idx="15" hasCustomPrompt="1"/>
          </p:nvPr>
        </p:nvSpPr>
        <p:spPr>
          <a:xfrm>
            <a:off x="7860569" y="2688522"/>
            <a:ext cx="3883200" cy="3128991"/>
          </a:xfrm>
        </p:spPr>
        <p:txBody>
          <a:bodyPr/>
          <a:lstStyle>
            <a:lvl1pPr marL="342900" indent="-342900">
              <a:buFont typeface="Arial" panose="020B0604020202020204" pitchFamily="34" charset="0"/>
              <a:buChar char="•"/>
              <a:defRPr sz="2200">
                <a:solidFill>
                  <a:schemeClr val="accent3"/>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Punkt</a:t>
            </a:r>
          </a:p>
        </p:txBody>
      </p:sp>
    </p:spTree>
    <p:extLst>
      <p:ext uri="{BB962C8B-B14F-4D97-AF65-F5344CB8AC3E}">
        <p14:creationId xmlns:p14="http://schemas.microsoft.com/office/powerpoint/2010/main" val="2986538425"/>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preserve="1" userDrawn="1">
  <p:cSld name="Rubrik och innehåll på utfallande bild vit logga med block">
    <p:bg>
      <p:bgPr>
        <a:solidFill>
          <a:srgbClr val="FFEBE8"/>
        </a:solidFill>
        <a:effectLst/>
      </p:bgPr>
    </p:bg>
    <p:spTree>
      <p:nvGrpSpPr>
        <p:cNvPr id="1" name=""/>
        <p:cNvGrpSpPr/>
        <p:nvPr/>
      </p:nvGrpSpPr>
      <p:grpSpPr>
        <a:xfrm>
          <a:off x="0" y="0"/>
          <a:ext cx="0" cy="0"/>
          <a:chOff x="0" y="0"/>
          <a:chExt cx="0" cy="0"/>
        </a:xfrm>
      </p:grpSpPr>
      <p:sp>
        <p:nvSpPr>
          <p:cNvPr id="6" name="Platshållare för bild 5">
            <a:extLst>
              <a:ext uri="{FF2B5EF4-FFF2-40B4-BE49-F238E27FC236}">
                <a16:creationId xmlns:a16="http://schemas.microsoft.com/office/drawing/2014/main" id="{908E459A-1DD8-D673-1B7D-5A47E4627107}"/>
              </a:ext>
            </a:extLst>
          </p:cNvPr>
          <p:cNvSpPr>
            <a:spLocks noGrp="1"/>
          </p:cNvSpPr>
          <p:nvPr>
            <p:ph type="pic" sz="quarter" idx="13"/>
          </p:nvPr>
        </p:nvSpPr>
        <p:spPr>
          <a:xfrm>
            <a:off x="0" y="0"/>
            <a:ext cx="12192000" cy="6858000"/>
          </a:xfrm>
        </p:spPr>
        <p:txBody>
          <a:bodyPr/>
          <a:lstStyle>
            <a:lvl1pPr marL="0" indent="0" algn="ctr">
              <a:buNone/>
              <a:defRPr sz="1100">
                <a:solidFill>
                  <a:schemeClr val="accent3"/>
                </a:solidFill>
              </a:defRPr>
            </a:lvl1pPr>
          </a:lstStyle>
          <a:p>
            <a:r>
              <a:rPr lang="sv-SE"/>
              <a:t>Klicka på ikonen för att lägga till en bild</a:t>
            </a:r>
          </a:p>
        </p:txBody>
      </p:sp>
      <p:sp>
        <p:nvSpPr>
          <p:cNvPr id="4" name="Platshållare för bildnummer 3">
            <a:extLst>
              <a:ext uri="{FF2B5EF4-FFF2-40B4-BE49-F238E27FC236}">
                <a16:creationId xmlns:a16="http://schemas.microsoft.com/office/drawing/2014/main" id="{12CEC6D5-E7B1-0BCE-0744-951A473470B5}"/>
              </a:ext>
              <a:ext uri="{C183D7F6-B498-43B3-948B-1728B52AA6E4}">
                <adec:decorative xmlns:adec="http://schemas.microsoft.com/office/drawing/2017/decorative" val="1"/>
              </a:ext>
            </a:extLst>
          </p:cNvPr>
          <p:cNvSpPr>
            <a:spLocks noGrp="1"/>
          </p:cNvSpPr>
          <p:nvPr>
            <p:ph type="sldNum" sz="quarter" idx="12"/>
          </p:nvPr>
        </p:nvSpPr>
        <p:spPr/>
        <p:txBody>
          <a:bodyPr/>
          <a:lstStyle>
            <a:lvl1pPr>
              <a:defRPr>
                <a:solidFill>
                  <a:schemeClr val="accent3"/>
                </a:solidFill>
              </a:defRPr>
            </a:lvl1pPr>
          </a:lstStyle>
          <a:p>
            <a:fld id="{0EA8761A-F05C-4F01-AE76-2EF79F772060}" type="slidenum">
              <a:rPr lang="sv-SE" smtClean="0"/>
              <a:pPr/>
              <a:t>‹#›</a:t>
            </a:fld>
            <a:endParaRPr lang="sv-SE"/>
          </a:p>
        </p:txBody>
      </p:sp>
      <p:sp>
        <p:nvSpPr>
          <p:cNvPr id="2" name="Platshållare för datum 1">
            <a:extLst>
              <a:ext uri="{FF2B5EF4-FFF2-40B4-BE49-F238E27FC236}">
                <a16:creationId xmlns:a16="http://schemas.microsoft.com/office/drawing/2014/main" id="{3C9AA39D-994F-D672-1A92-949D21179B1B}"/>
              </a:ext>
              <a:ext uri="{C183D7F6-B498-43B3-948B-1728B52AA6E4}">
                <adec:decorative xmlns:adec="http://schemas.microsoft.com/office/drawing/2017/decorative" val="1"/>
              </a:ext>
            </a:extLst>
          </p:cNvPr>
          <p:cNvSpPr>
            <a:spLocks noGrp="1"/>
          </p:cNvSpPr>
          <p:nvPr>
            <p:ph type="dt" sz="half" idx="10"/>
          </p:nvPr>
        </p:nvSpPr>
        <p:spPr/>
        <p:txBody>
          <a:bodyPr/>
          <a:lstStyle>
            <a:lvl1pPr>
              <a:defRPr>
                <a:solidFill>
                  <a:schemeClr val="accent3"/>
                </a:solidFill>
              </a:defRPr>
            </a:lvl1pPr>
          </a:lstStyle>
          <a:p>
            <a:fld id="{0B366280-E0FB-4999-93E9-BE8398A1CCBF}" type="datetime1">
              <a:rPr lang="sv-SE" smtClean="0"/>
              <a:pPr/>
              <a:t>2024-04-23</a:t>
            </a:fld>
            <a:endParaRPr lang="sv-SE"/>
          </a:p>
        </p:txBody>
      </p:sp>
      <p:sp>
        <p:nvSpPr>
          <p:cNvPr id="3" name="Platshållare för sidfot 2">
            <a:extLst>
              <a:ext uri="{FF2B5EF4-FFF2-40B4-BE49-F238E27FC236}">
                <a16:creationId xmlns:a16="http://schemas.microsoft.com/office/drawing/2014/main" id="{99A9CFFB-D456-6463-A4BD-CE70F4CD1A12}"/>
              </a:ext>
              <a:ext uri="{C183D7F6-B498-43B3-948B-1728B52AA6E4}">
                <adec:decorative xmlns:adec="http://schemas.microsoft.com/office/drawing/2017/decorative" val="1"/>
              </a:ext>
            </a:extLst>
          </p:cNvPr>
          <p:cNvSpPr>
            <a:spLocks noGrp="1"/>
          </p:cNvSpPr>
          <p:nvPr>
            <p:ph type="ftr" sz="quarter" idx="11"/>
          </p:nvPr>
        </p:nvSpPr>
        <p:spPr/>
        <p:txBody>
          <a:bodyPr/>
          <a:lstStyle>
            <a:lvl1pPr>
              <a:defRPr>
                <a:solidFill>
                  <a:schemeClr val="accent3"/>
                </a:solidFill>
              </a:defRPr>
            </a:lvl1pPr>
          </a:lstStyle>
          <a:p>
            <a:r>
              <a:rPr lang="sv-SE"/>
              <a:t>Sidfottext</a:t>
            </a:r>
          </a:p>
        </p:txBody>
      </p:sp>
      <p:sp>
        <p:nvSpPr>
          <p:cNvPr id="10" name="Platshållare för text 3">
            <a:extLst>
              <a:ext uri="{FF2B5EF4-FFF2-40B4-BE49-F238E27FC236}">
                <a16:creationId xmlns:a16="http://schemas.microsoft.com/office/drawing/2014/main" id="{6D7C6E78-6124-E839-CC89-38F3188A7B1F}"/>
              </a:ext>
            </a:extLst>
          </p:cNvPr>
          <p:cNvSpPr>
            <a:spLocks noGrp="1"/>
          </p:cNvSpPr>
          <p:nvPr>
            <p:ph type="body" sz="half" idx="2"/>
          </p:nvPr>
        </p:nvSpPr>
        <p:spPr>
          <a:xfrm>
            <a:off x="218230" y="0"/>
            <a:ext cx="4218856" cy="6610662"/>
          </a:xfrm>
          <a:solidFill>
            <a:schemeClr val="accent2"/>
          </a:solidFill>
        </p:spPr>
        <p:txBody>
          <a:bodyPr/>
          <a:lstStyle>
            <a:lvl1pPr marL="0" indent="0">
              <a:buNone/>
              <a:defRPr sz="2000">
                <a:solidFill>
                  <a:schemeClr val="accent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endParaRPr lang="sv-SE" dirty="0"/>
          </a:p>
        </p:txBody>
      </p:sp>
      <p:sp>
        <p:nvSpPr>
          <p:cNvPr id="11" name="Rubrik 1">
            <a:extLst>
              <a:ext uri="{FF2B5EF4-FFF2-40B4-BE49-F238E27FC236}">
                <a16:creationId xmlns:a16="http://schemas.microsoft.com/office/drawing/2014/main" id="{B16DE1DE-6D30-D722-D298-1A0D690F3927}"/>
              </a:ext>
            </a:extLst>
          </p:cNvPr>
          <p:cNvSpPr>
            <a:spLocks noGrp="1"/>
          </p:cNvSpPr>
          <p:nvPr>
            <p:ph type="title" hasCustomPrompt="1"/>
          </p:nvPr>
        </p:nvSpPr>
        <p:spPr>
          <a:xfrm>
            <a:off x="395466" y="1379676"/>
            <a:ext cx="3883200" cy="1237130"/>
          </a:xfrm>
        </p:spPr>
        <p:txBody>
          <a:bodyPr anchor="b">
            <a:noAutofit/>
          </a:bodyPr>
          <a:lstStyle>
            <a:lvl1pPr>
              <a:defRPr sz="4000">
                <a:solidFill>
                  <a:schemeClr val="bg1"/>
                </a:solidFill>
                <a:latin typeface="AvenirNext LT Pro Bold" panose="020B0504020202020204" pitchFamily="34" charset="0"/>
              </a:defRPr>
            </a:lvl1pPr>
          </a:lstStyle>
          <a:p>
            <a:r>
              <a:rPr lang="sv-SE" dirty="0"/>
              <a:t>Rubrik</a:t>
            </a:r>
          </a:p>
        </p:txBody>
      </p:sp>
      <p:sp>
        <p:nvSpPr>
          <p:cNvPr id="12" name="Platshållare för text 3">
            <a:extLst>
              <a:ext uri="{FF2B5EF4-FFF2-40B4-BE49-F238E27FC236}">
                <a16:creationId xmlns:a16="http://schemas.microsoft.com/office/drawing/2014/main" id="{B1D4AA01-1363-9DFE-0FBA-2B8E669BB60E}"/>
              </a:ext>
            </a:extLst>
          </p:cNvPr>
          <p:cNvSpPr>
            <a:spLocks noGrp="1"/>
          </p:cNvSpPr>
          <p:nvPr>
            <p:ph type="body" sz="half" idx="15" hasCustomPrompt="1"/>
          </p:nvPr>
        </p:nvSpPr>
        <p:spPr>
          <a:xfrm>
            <a:off x="395465" y="2688522"/>
            <a:ext cx="3883200" cy="3128991"/>
          </a:xfrm>
        </p:spPr>
        <p:txBody>
          <a:bodyPr/>
          <a:lstStyle>
            <a:lvl1pPr marL="0" indent="0">
              <a:buFont typeface="Arial" panose="020B0604020202020204" pitchFamily="34" charset="0"/>
              <a:buNone/>
              <a:defRPr sz="20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dirty="0"/>
              <a:t>Text</a:t>
            </a:r>
          </a:p>
        </p:txBody>
      </p:sp>
      <p:sp>
        <p:nvSpPr>
          <p:cNvPr id="7" name="Platshållare för text 10">
            <a:extLst>
              <a:ext uri="{FF2B5EF4-FFF2-40B4-BE49-F238E27FC236}">
                <a16:creationId xmlns:a16="http://schemas.microsoft.com/office/drawing/2014/main" id="{AD81AC03-04C0-6D6E-85D2-2EF894670FFF}"/>
              </a:ext>
              <a:ext uri="{C183D7F6-B498-43B3-948B-1728B52AA6E4}">
                <adec:decorative xmlns:adec="http://schemas.microsoft.com/office/drawing/2017/decorative" val="1"/>
              </a:ext>
            </a:extLst>
          </p:cNvPr>
          <p:cNvSpPr>
            <a:spLocks noGrp="1"/>
          </p:cNvSpPr>
          <p:nvPr>
            <p:ph type="body" sz="quarter" idx="14" hasCustomPrompt="1"/>
          </p:nvPr>
        </p:nvSpPr>
        <p:spPr>
          <a:xfrm>
            <a:off x="407892" y="311234"/>
            <a:ext cx="1332000" cy="551506"/>
          </a:xfrm>
          <a:blipFill>
            <a:blip r:embed="rId2"/>
            <a:stretch>
              <a:fillRect/>
            </a:stretch>
          </a:blipFill>
        </p:spPr>
        <p:txBody>
          <a:bodyPr/>
          <a:lstStyle>
            <a:lvl1pPr marL="0" indent="0">
              <a:buNone/>
              <a:defRPr>
                <a:solidFill>
                  <a:schemeClr val="accent3"/>
                </a:solidFill>
              </a:defRPr>
            </a:lvl1pPr>
          </a:lstStyle>
          <a:p>
            <a:pPr lvl="0"/>
            <a:r>
              <a:rPr lang="sv-SE"/>
              <a:t> </a:t>
            </a:r>
          </a:p>
        </p:txBody>
      </p:sp>
    </p:spTree>
    <p:extLst>
      <p:ext uri="{BB962C8B-B14F-4D97-AF65-F5344CB8AC3E}">
        <p14:creationId xmlns:p14="http://schemas.microsoft.com/office/powerpoint/2010/main" val="3954608602"/>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Rubrik och mycket text">
    <p:bg>
      <p:bgPr>
        <a:solidFill>
          <a:srgbClr val="FFEBE8"/>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5772E1B-B133-D852-FA5E-6CF91C0A743F}"/>
              </a:ext>
            </a:extLst>
          </p:cNvPr>
          <p:cNvSpPr>
            <a:spLocks noGrp="1"/>
          </p:cNvSpPr>
          <p:nvPr>
            <p:ph type="title" hasCustomPrompt="1"/>
          </p:nvPr>
        </p:nvSpPr>
        <p:spPr>
          <a:xfrm>
            <a:off x="839788" y="2395569"/>
            <a:ext cx="9269507" cy="720000"/>
          </a:xfrm>
        </p:spPr>
        <p:txBody>
          <a:bodyPr anchor="b">
            <a:noAutofit/>
          </a:bodyPr>
          <a:lstStyle>
            <a:lvl1pPr>
              <a:defRPr sz="4000">
                <a:solidFill>
                  <a:schemeClr val="accent3"/>
                </a:solidFill>
              </a:defRPr>
            </a:lvl1pPr>
          </a:lstStyle>
          <a:p>
            <a:r>
              <a:rPr lang="sv-SE" dirty="0"/>
              <a:t>Rubrik</a:t>
            </a:r>
          </a:p>
        </p:txBody>
      </p:sp>
      <p:sp>
        <p:nvSpPr>
          <p:cNvPr id="3" name="Platshållare för innehåll 2">
            <a:extLst>
              <a:ext uri="{FF2B5EF4-FFF2-40B4-BE49-F238E27FC236}">
                <a16:creationId xmlns:a16="http://schemas.microsoft.com/office/drawing/2014/main" id="{E143A7C1-BC47-B385-A7EA-1115FD3270B1}"/>
              </a:ext>
            </a:extLst>
          </p:cNvPr>
          <p:cNvSpPr>
            <a:spLocks noGrp="1"/>
          </p:cNvSpPr>
          <p:nvPr>
            <p:ph sz="half" idx="1" hasCustomPrompt="1"/>
          </p:nvPr>
        </p:nvSpPr>
        <p:spPr>
          <a:xfrm>
            <a:off x="839788" y="3187287"/>
            <a:ext cx="4482354" cy="3121306"/>
          </a:xfrm>
        </p:spPr>
        <p:txBody>
          <a:bodyPr vert="horz" lIns="91440" tIns="45720" rIns="91440" bIns="45720" rtlCol="0">
            <a:noAutofit/>
          </a:bodyPr>
          <a:lstStyle>
            <a:lvl1pPr marL="0" indent="0">
              <a:buNone/>
              <a:defRPr lang="sv-SE" sz="1800">
                <a:solidFill>
                  <a:schemeClr val="accent3"/>
                </a:solidFill>
              </a:defRPr>
            </a:lvl1pPr>
          </a:lstStyle>
          <a:p>
            <a:pPr marL="228600" lvl="0" indent="-228600"/>
            <a:r>
              <a:rPr lang="sv-SE" dirty="0"/>
              <a:t>Text</a:t>
            </a:r>
          </a:p>
        </p:txBody>
      </p:sp>
      <p:sp>
        <p:nvSpPr>
          <p:cNvPr id="4" name="Platshållare för innehåll 3">
            <a:extLst>
              <a:ext uri="{FF2B5EF4-FFF2-40B4-BE49-F238E27FC236}">
                <a16:creationId xmlns:a16="http://schemas.microsoft.com/office/drawing/2014/main" id="{5462D343-5512-7D1A-E5F0-0443C4FC3D0B}"/>
              </a:ext>
            </a:extLst>
          </p:cNvPr>
          <p:cNvSpPr>
            <a:spLocks noGrp="1"/>
          </p:cNvSpPr>
          <p:nvPr>
            <p:ph sz="half" idx="2" hasCustomPrompt="1"/>
          </p:nvPr>
        </p:nvSpPr>
        <p:spPr>
          <a:xfrm>
            <a:off x="5626941" y="3187285"/>
            <a:ext cx="4482354" cy="3121307"/>
          </a:xfrm>
        </p:spPr>
        <p:txBody>
          <a:bodyPr vert="horz" lIns="91440" tIns="45720" rIns="91440" bIns="45720" rtlCol="0">
            <a:noAutofit/>
          </a:bodyPr>
          <a:lstStyle>
            <a:lvl1pPr marL="0" indent="0">
              <a:buNone/>
              <a:defRPr lang="sv-SE" sz="1800">
                <a:solidFill>
                  <a:schemeClr val="accent3"/>
                </a:solidFill>
              </a:defRPr>
            </a:lvl1pPr>
          </a:lstStyle>
          <a:p>
            <a:pPr marL="228600" lvl="0" indent="-228600"/>
            <a:r>
              <a:rPr lang="sv-SE" dirty="0"/>
              <a:t>Text</a:t>
            </a:r>
          </a:p>
        </p:txBody>
      </p:sp>
      <p:sp>
        <p:nvSpPr>
          <p:cNvPr id="5" name="Platshållare för datum 4">
            <a:extLst>
              <a:ext uri="{FF2B5EF4-FFF2-40B4-BE49-F238E27FC236}">
                <a16:creationId xmlns:a16="http://schemas.microsoft.com/office/drawing/2014/main" id="{9E8547E8-12A7-D55F-7BF4-86CC4F46EA04}"/>
              </a:ext>
              <a:ext uri="{C183D7F6-B498-43B3-948B-1728B52AA6E4}">
                <adec:decorative xmlns:adec="http://schemas.microsoft.com/office/drawing/2017/decorative" val="1"/>
              </a:ext>
            </a:extLst>
          </p:cNvPr>
          <p:cNvSpPr>
            <a:spLocks noGrp="1"/>
          </p:cNvSpPr>
          <p:nvPr>
            <p:ph type="dt" sz="half" idx="10"/>
          </p:nvPr>
        </p:nvSpPr>
        <p:spPr/>
        <p:txBody>
          <a:bodyPr/>
          <a:lstStyle>
            <a:lvl1pPr>
              <a:defRPr>
                <a:solidFill>
                  <a:schemeClr val="accent3"/>
                </a:solidFill>
              </a:defRPr>
            </a:lvl1pPr>
          </a:lstStyle>
          <a:p>
            <a:fld id="{FA75368C-E857-4853-8A57-271882899160}" type="datetime1">
              <a:rPr lang="sv-SE" smtClean="0"/>
              <a:pPr/>
              <a:t>2024-04-23</a:t>
            </a:fld>
            <a:endParaRPr lang="sv-SE"/>
          </a:p>
        </p:txBody>
      </p:sp>
      <p:sp>
        <p:nvSpPr>
          <p:cNvPr id="6" name="Platshållare för sidfot 5">
            <a:extLst>
              <a:ext uri="{FF2B5EF4-FFF2-40B4-BE49-F238E27FC236}">
                <a16:creationId xmlns:a16="http://schemas.microsoft.com/office/drawing/2014/main" id="{9C135277-882F-7071-2BB3-1B15EEFFE8EA}"/>
              </a:ext>
              <a:ext uri="{C183D7F6-B498-43B3-948B-1728B52AA6E4}">
                <adec:decorative xmlns:adec="http://schemas.microsoft.com/office/drawing/2017/decorative" val="1"/>
              </a:ext>
            </a:extLst>
          </p:cNvPr>
          <p:cNvSpPr>
            <a:spLocks noGrp="1"/>
          </p:cNvSpPr>
          <p:nvPr>
            <p:ph type="ftr" sz="quarter" idx="11"/>
          </p:nvPr>
        </p:nvSpPr>
        <p:spPr/>
        <p:txBody>
          <a:bodyPr/>
          <a:lstStyle>
            <a:lvl1pPr>
              <a:defRPr>
                <a:solidFill>
                  <a:schemeClr val="accent3"/>
                </a:solidFill>
              </a:defRPr>
            </a:lvl1pPr>
          </a:lstStyle>
          <a:p>
            <a:r>
              <a:rPr lang="sv-SE"/>
              <a:t>Sidfottext</a:t>
            </a:r>
          </a:p>
        </p:txBody>
      </p:sp>
      <p:sp>
        <p:nvSpPr>
          <p:cNvPr id="7" name="Platshållare för bildnummer 6">
            <a:extLst>
              <a:ext uri="{FF2B5EF4-FFF2-40B4-BE49-F238E27FC236}">
                <a16:creationId xmlns:a16="http://schemas.microsoft.com/office/drawing/2014/main" id="{B2617A05-34F8-185F-DE57-86C010D7FF2C}"/>
              </a:ext>
              <a:ext uri="{C183D7F6-B498-43B3-948B-1728B52AA6E4}">
                <adec:decorative xmlns:adec="http://schemas.microsoft.com/office/drawing/2017/decorative" val="1"/>
              </a:ext>
            </a:extLst>
          </p:cNvPr>
          <p:cNvSpPr>
            <a:spLocks noGrp="1"/>
          </p:cNvSpPr>
          <p:nvPr>
            <p:ph type="sldNum" sz="quarter" idx="12"/>
          </p:nvPr>
        </p:nvSpPr>
        <p:spPr/>
        <p:txBody>
          <a:bodyPr/>
          <a:lstStyle>
            <a:lvl1pPr>
              <a:defRPr>
                <a:solidFill>
                  <a:schemeClr val="accent3"/>
                </a:solidFill>
              </a:defRPr>
            </a:lvl1pPr>
          </a:lstStyle>
          <a:p>
            <a:fld id="{0EA8761A-F05C-4F01-AE76-2EF79F772060}" type="slidenum">
              <a:rPr lang="sv-SE" smtClean="0"/>
              <a:pPr/>
              <a:t>‹#›</a:t>
            </a:fld>
            <a:endParaRPr lang="sv-SE"/>
          </a:p>
        </p:txBody>
      </p:sp>
    </p:spTree>
    <p:extLst>
      <p:ext uri="{BB962C8B-B14F-4D97-AF65-F5344CB8AC3E}">
        <p14:creationId xmlns:p14="http://schemas.microsoft.com/office/powerpoint/2010/main" val="368941027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ubrik och bild">
    <p:bg>
      <p:bgPr>
        <a:solidFill>
          <a:srgbClr val="DFEFEB"/>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DBE40FD-2325-BF40-48CC-B1A8DF4CA2A7}"/>
              </a:ext>
            </a:extLst>
          </p:cNvPr>
          <p:cNvSpPr>
            <a:spLocks noGrp="1"/>
          </p:cNvSpPr>
          <p:nvPr>
            <p:ph type="title" hasCustomPrompt="1"/>
          </p:nvPr>
        </p:nvSpPr>
        <p:spPr>
          <a:xfrm>
            <a:off x="839788" y="2496677"/>
            <a:ext cx="4860396" cy="1237130"/>
          </a:xfrm>
        </p:spPr>
        <p:txBody>
          <a:bodyPr anchor="t">
            <a:noAutofit/>
          </a:bodyPr>
          <a:lstStyle>
            <a:lvl1pPr>
              <a:defRPr sz="5600">
                <a:solidFill>
                  <a:schemeClr val="accent5"/>
                </a:solidFill>
              </a:defRPr>
            </a:lvl1pPr>
          </a:lstStyle>
          <a:p>
            <a:r>
              <a:rPr lang="sv-SE" dirty="0"/>
              <a:t>Rubrik</a:t>
            </a:r>
          </a:p>
        </p:txBody>
      </p:sp>
      <p:sp>
        <p:nvSpPr>
          <p:cNvPr id="3" name="Platshållare för bild 2">
            <a:extLst>
              <a:ext uri="{FF2B5EF4-FFF2-40B4-BE49-F238E27FC236}">
                <a16:creationId xmlns:a16="http://schemas.microsoft.com/office/drawing/2014/main" id="{343804D4-A302-E55B-9C5B-E03AE864B563}"/>
              </a:ext>
            </a:extLst>
          </p:cNvPr>
          <p:cNvSpPr>
            <a:spLocks noGrp="1"/>
          </p:cNvSpPr>
          <p:nvPr>
            <p:ph type="pic" idx="1"/>
          </p:nvPr>
        </p:nvSpPr>
        <p:spPr>
          <a:xfrm>
            <a:off x="6096000" y="376890"/>
            <a:ext cx="5715000" cy="6104219"/>
          </a:xfrm>
        </p:spPr>
        <p:txBody>
          <a:bodyPr>
            <a:normAutofit/>
          </a:bodyPr>
          <a:lstStyle>
            <a:lvl1pPr marL="0" indent="0" algn="ctr">
              <a:buNone/>
              <a:defRPr sz="1100">
                <a:solidFill>
                  <a:schemeClr val="accent5"/>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5" name="Platshållare för datum 4">
            <a:extLst>
              <a:ext uri="{FF2B5EF4-FFF2-40B4-BE49-F238E27FC236}">
                <a16:creationId xmlns:a16="http://schemas.microsoft.com/office/drawing/2014/main" id="{18BCE5F6-72BA-0BCE-9D1D-210EFAEAE6A7}"/>
              </a:ext>
              <a:ext uri="{C183D7F6-B498-43B3-948B-1728B52AA6E4}">
                <adec:decorative xmlns:adec="http://schemas.microsoft.com/office/drawing/2017/decorative" val="1"/>
              </a:ext>
            </a:extLst>
          </p:cNvPr>
          <p:cNvSpPr>
            <a:spLocks noGrp="1"/>
          </p:cNvSpPr>
          <p:nvPr>
            <p:ph type="dt" sz="half" idx="10"/>
          </p:nvPr>
        </p:nvSpPr>
        <p:spPr/>
        <p:txBody>
          <a:bodyPr/>
          <a:lstStyle>
            <a:lvl1pPr>
              <a:defRPr>
                <a:solidFill>
                  <a:schemeClr val="accent5"/>
                </a:solidFill>
              </a:defRPr>
            </a:lvl1pPr>
          </a:lstStyle>
          <a:p>
            <a:fld id="{08652C4B-B8AE-4DA5-BC52-342EBCBE08BA}" type="datetime1">
              <a:rPr lang="sv-SE" smtClean="0"/>
              <a:pPr/>
              <a:t>2024-04-23</a:t>
            </a:fld>
            <a:endParaRPr lang="sv-SE"/>
          </a:p>
        </p:txBody>
      </p:sp>
      <p:sp>
        <p:nvSpPr>
          <p:cNvPr id="6" name="Platshållare för sidfot 5">
            <a:extLst>
              <a:ext uri="{FF2B5EF4-FFF2-40B4-BE49-F238E27FC236}">
                <a16:creationId xmlns:a16="http://schemas.microsoft.com/office/drawing/2014/main" id="{BA60F41B-C4ED-8C07-3401-0E1758FCAF8A}"/>
              </a:ext>
              <a:ext uri="{C183D7F6-B498-43B3-948B-1728B52AA6E4}">
                <adec:decorative xmlns:adec="http://schemas.microsoft.com/office/drawing/2017/decorative" val="1"/>
              </a:ext>
            </a:extLst>
          </p:cNvPr>
          <p:cNvSpPr>
            <a:spLocks noGrp="1"/>
          </p:cNvSpPr>
          <p:nvPr>
            <p:ph type="ftr" sz="quarter" idx="11"/>
          </p:nvPr>
        </p:nvSpPr>
        <p:spPr/>
        <p:txBody>
          <a:bodyPr/>
          <a:lstStyle>
            <a:lvl1pPr>
              <a:defRPr>
                <a:solidFill>
                  <a:schemeClr val="accent5"/>
                </a:solidFill>
              </a:defRPr>
            </a:lvl1pPr>
          </a:lstStyle>
          <a:p>
            <a:r>
              <a:rPr lang="sv-SE"/>
              <a:t>Sidfottext</a:t>
            </a:r>
          </a:p>
        </p:txBody>
      </p:sp>
      <p:sp>
        <p:nvSpPr>
          <p:cNvPr id="7" name="Platshållare för bildnummer 6">
            <a:extLst>
              <a:ext uri="{FF2B5EF4-FFF2-40B4-BE49-F238E27FC236}">
                <a16:creationId xmlns:a16="http://schemas.microsoft.com/office/drawing/2014/main" id="{45AC636A-9B62-AC75-614D-850098111644}"/>
              </a:ext>
              <a:ext uri="{C183D7F6-B498-43B3-948B-1728B52AA6E4}">
                <adec:decorative xmlns:adec="http://schemas.microsoft.com/office/drawing/2017/decorative" val="1"/>
              </a:ext>
            </a:extLst>
          </p:cNvPr>
          <p:cNvSpPr>
            <a:spLocks noGrp="1"/>
          </p:cNvSpPr>
          <p:nvPr>
            <p:ph type="sldNum" sz="quarter" idx="12"/>
          </p:nvPr>
        </p:nvSpPr>
        <p:spPr/>
        <p:txBody>
          <a:bodyPr/>
          <a:lstStyle>
            <a:lvl1pPr>
              <a:defRPr>
                <a:solidFill>
                  <a:schemeClr val="accent5"/>
                </a:solidFill>
              </a:defRPr>
            </a:lvl1pPr>
          </a:lstStyle>
          <a:p>
            <a:fld id="{0EA8761A-F05C-4F01-AE76-2EF79F772060}" type="slidenum">
              <a:rPr lang="sv-SE" smtClean="0"/>
              <a:pPr/>
              <a:t>‹#›</a:t>
            </a:fld>
            <a:endParaRPr lang="sv-SE"/>
          </a:p>
        </p:txBody>
      </p:sp>
    </p:spTree>
    <p:extLst>
      <p:ext uri="{BB962C8B-B14F-4D97-AF65-F5344CB8AC3E}">
        <p14:creationId xmlns:p14="http://schemas.microsoft.com/office/powerpoint/2010/main" val="2285297237"/>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itle" preserve="1">
  <p:cSld name="Rubrikbild 1">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DB6A715-7938-A270-CE32-504E536F8D83}"/>
              </a:ext>
            </a:extLst>
          </p:cNvPr>
          <p:cNvSpPr>
            <a:spLocks noGrp="1"/>
          </p:cNvSpPr>
          <p:nvPr>
            <p:ph type="ctrTitle" hasCustomPrompt="1"/>
          </p:nvPr>
        </p:nvSpPr>
        <p:spPr>
          <a:xfrm>
            <a:off x="838199" y="2685826"/>
            <a:ext cx="10502154" cy="2145418"/>
          </a:xfrm>
        </p:spPr>
        <p:txBody>
          <a:bodyPr anchor="b">
            <a:noAutofit/>
          </a:bodyPr>
          <a:lstStyle>
            <a:lvl1pPr algn="l">
              <a:lnSpc>
                <a:spcPct val="90000"/>
              </a:lnSpc>
              <a:defRPr sz="7200">
                <a:solidFill>
                  <a:schemeClr val="tx1"/>
                </a:solidFill>
              </a:defRPr>
            </a:lvl1pPr>
          </a:lstStyle>
          <a:p>
            <a:r>
              <a:rPr lang="sv-SE" dirty="0"/>
              <a:t>Rubrik</a:t>
            </a:r>
          </a:p>
        </p:txBody>
      </p:sp>
      <p:sp>
        <p:nvSpPr>
          <p:cNvPr id="3" name="Underrubrik 2">
            <a:extLst>
              <a:ext uri="{FF2B5EF4-FFF2-40B4-BE49-F238E27FC236}">
                <a16:creationId xmlns:a16="http://schemas.microsoft.com/office/drawing/2014/main" id="{C34920DF-DB3F-70AF-AAFD-9E2C005C29F8}"/>
              </a:ext>
            </a:extLst>
          </p:cNvPr>
          <p:cNvSpPr>
            <a:spLocks noGrp="1"/>
          </p:cNvSpPr>
          <p:nvPr>
            <p:ph type="subTitle" idx="1" hasCustomPrompt="1"/>
          </p:nvPr>
        </p:nvSpPr>
        <p:spPr>
          <a:xfrm>
            <a:off x="838200" y="4896196"/>
            <a:ext cx="10502154" cy="1065333"/>
          </a:xfrm>
        </p:spPr>
        <p:txBody>
          <a:bodyPr>
            <a:noAutofit/>
          </a:bodyPr>
          <a:lstStyle>
            <a:lvl1pPr marL="0" indent="0" algn="l">
              <a:buNone/>
              <a:defRPr sz="2400" b="0" i="0">
                <a:solidFill>
                  <a:schemeClr val="tx1"/>
                </a:solidFill>
                <a:latin typeface="AvenirNext LT Pro Regular" panose="020B0504020202020204" pitchFamily="34"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a:t>
            </a:r>
          </a:p>
        </p:txBody>
      </p:sp>
      <p:sp>
        <p:nvSpPr>
          <p:cNvPr id="4" name="Platshållare för datum 3">
            <a:extLst>
              <a:ext uri="{FF2B5EF4-FFF2-40B4-BE49-F238E27FC236}">
                <a16:creationId xmlns:a16="http://schemas.microsoft.com/office/drawing/2014/main" id="{DE3C9C90-48B9-15C3-3CB2-7C1B3952EC50}"/>
              </a:ext>
            </a:extLst>
          </p:cNvPr>
          <p:cNvSpPr>
            <a:spLocks noGrp="1"/>
          </p:cNvSpPr>
          <p:nvPr>
            <p:ph type="dt" sz="half" idx="10"/>
          </p:nvPr>
        </p:nvSpPr>
        <p:spPr/>
        <p:txBody>
          <a:bodyPr/>
          <a:lstStyle>
            <a:lvl1pPr>
              <a:defRPr>
                <a:solidFill>
                  <a:schemeClr val="tx1"/>
                </a:solidFill>
              </a:defRPr>
            </a:lvl1pPr>
          </a:lstStyle>
          <a:p>
            <a:fld id="{3C9CDAC1-0A76-4CCB-B13B-CDEA79253170}" type="datetime1">
              <a:rPr lang="sv-SE" smtClean="0"/>
              <a:pPr/>
              <a:t>2024-04-23</a:t>
            </a:fld>
            <a:endParaRPr lang="sv-SE" dirty="0"/>
          </a:p>
        </p:txBody>
      </p:sp>
      <p:sp>
        <p:nvSpPr>
          <p:cNvPr id="5" name="Platshållare för sidfot 4">
            <a:extLst>
              <a:ext uri="{FF2B5EF4-FFF2-40B4-BE49-F238E27FC236}">
                <a16:creationId xmlns:a16="http://schemas.microsoft.com/office/drawing/2014/main" id="{545FE6CA-C330-0CAC-87C2-E345303B91DA}"/>
              </a:ext>
              <a:ext uri="{C183D7F6-B498-43B3-948B-1728B52AA6E4}">
                <adec:decorative xmlns:adec="http://schemas.microsoft.com/office/drawing/2017/decorative" val="1"/>
              </a:ext>
            </a:extLst>
          </p:cNvPr>
          <p:cNvSpPr>
            <a:spLocks noGrp="1"/>
          </p:cNvSpPr>
          <p:nvPr>
            <p:ph type="ftr" sz="quarter" idx="11"/>
          </p:nvPr>
        </p:nvSpPr>
        <p:spPr/>
        <p:txBody>
          <a:bodyPr/>
          <a:lstStyle>
            <a:lvl1pPr>
              <a:defRPr>
                <a:solidFill>
                  <a:schemeClr val="tx1"/>
                </a:solidFill>
              </a:defRPr>
            </a:lvl1pPr>
          </a:lstStyle>
          <a:p>
            <a:r>
              <a:rPr lang="sv-SE"/>
              <a:t>Sidfottext</a:t>
            </a:r>
          </a:p>
        </p:txBody>
      </p:sp>
      <p:sp>
        <p:nvSpPr>
          <p:cNvPr id="6" name="Platshållare för bildnummer 5">
            <a:extLst>
              <a:ext uri="{FF2B5EF4-FFF2-40B4-BE49-F238E27FC236}">
                <a16:creationId xmlns:a16="http://schemas.microsoft.com/office/drawing/2014/main" id="{D77B3C30-6165-380B-5C9A-71FB1AA9AE3C}"/>
              </a:ext>
              <a:ext uri="{C183D7F6-B498-43B3-948B-1728B52AA6E4}">
                <adec:decorative xmlns:adec="http://schemas.microsoft.com/office/drawing/2017/decorative" val="1"/>
              </a:ext>
            </a:extLst>
          </p:cNvPr>
          <p:cNvSpPr>
            <a:spLocks noGrp="1"/>
          </p:cNvSpPr>
          <p:nvPr>
            <p:ph type="sldNum" sz="quarter" idx="12"/>
          </p:nvPr>
        </p:nvSpPr>
        <p:spPr/>
        <p:txBody>
          <a:bodyPr/>
          <a:lstStyle>
            <a:lvl1pPr>
              <a:defRPr>
                <a:solidFill>
                  <a:schemeClr val="tx1"/>
                </a:solidFill>
              </a:defRPr>
            </a:lvl1pPr>
          </a:lstStyle>
          <a:p>
            <a:fld id="{0EA8761A-F05C-4F01-AE76-2EF79F772060}" type="slidenum">
              <a:rPr lang="sv-SE" smtClean="0"/>
              <a:pPr/>
              <a:t>‹#›</a:t>
            </a:fld>
            <a:endParaRPr lang="sv-SE"/>
          </a:p>
        </p:txBody>
      </p:sp>
    </p:spTree>
    <p:extLst>
      <p:ext uri="{BB962C8B-B14F-4D97-AF65-F5344CB8AC3E}">
        <p14:creationId xmlns:p14="http://schemas.microsoft.com/office/powerpoint/2010/main" val="162277876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Avsnittsrubrik 1">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E3F7DFE-A18E-4FEA-53A4-A81CDBD7997A}"/>
              </a:ext>
            </a:extLst>
          </p:cNvPr>
          <p:cNvSpPr>
            <a:spLocks noGrp="1"/>
          </p:cNvSpPr>
          <p:nvPr>
            <p:ph type="title" hasCustomPrompt="1"/>
          </p:nvPr>
        </p:nvSpPr>
        <p:spPr>
          <a:xfrm>
            <a:off x="838200" y="2759417"/>
            <a:ext cx="9557084" cy="1368000"/>
          </a:xfrm>
        </p:spPr>
        <p:txBody>
          <a:bodyPr anchor="b">
            <a:noAutofit/>
          </a:bodyPr>
          <a:lstStyle>
            <a:lvl1pPr>
              <a:defRPr sz="5600">
                <a:solidFill>
                  <a:schemeClr val="tx1"/>
                </a:solidFill>
              </a:defRPr>
            </a:lvl1pPr>
          </a:lstStyle>
          <a:p>
            <a:r>
              <a:rPr lang="sv-SE"/>
              <a:t>Rubrik</a:t>
            </a:r>
          </a:p>
        </p:txBody>
      </p:sp>
      <p:sp>
        <p:nvSpPr>
          <p:cNvPr id="3" name="Platshållare för text 2">
            <a:extLst>
              <a:ext uri="{FF2B5EF4-FFF2-40B4-BE49-F238E27FC236}">
                <a16:creationId xmlns:a16="http://schemas.microsoft.com/office/drawing/2014/main" id="{CF6DBD33-47E8-C6B6-4720-C8325F393A62}"/>
              </a:ext>
            </a:extLst>
          </p:cNvPr>
          <p:cNvSpPr>
            <a:spLocks noGrp="1"/>
          </p:cNvSpPr>
          <p:nvPr>
            <p:ph type="body" idx="1" hasCustomPrompt="1"/>
          </p:nvPr>
        </p:nvSpPr>
        <p:spPr>
          <a:xfrm>
            <a:off x="831849" y="4165507"/>
            <a:ext cx="9562862" cy="924768"/>
          </a:xfrm>
        </p:spPr>
        <p:txBody>
          <a:bodyPr>
            <a:noAutofit/>
          </a:bodyPr>
          <a:lstStyle>
            <a:lvl1pPr marL="0" indent="0">
              <a:buNone/>
              <a:defRPr sz="2400">
                <a:solidFill>
                  <a:schemeClr val="tx1"/>
                </a:solidFill>
                <a:latin typeface="AvenirNext LT Pro Regular" panose="020B07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Underrubrik</a:t>
            </a:r>
          </a:p>
        </p:txBody>
      </p:sp>
      <p:sp>
        <p:nvSpPr>
          <p:cNvPr id="4" name="Platshållare för datum 3">
            <a:extLst>
              <a:ext uri="{FF2B5EF4-FFF2-40B4-BE49-F238E27FC236}">
                <a16:creationId xmlns:a16="http://schemas.microsoft.com/office/drawing/2014/main" id="{8BB4A272-7EEE-3056-FF2E-348D0771628D}"/>
              </a:ext>
              <a:ext uri="{C183D7F6-B498-43B3-948B-1728B52AA6E4}">
                <adec:decorative xmlns:adec="http://schemas.microsoft.com/office/drawing/2017/decorative" val="1"/>
              </a:ext>
            </a:extLst>
          </p:cNvPr>
          <p:cNvSpPr>
            <a:spLocks noGrp="1"/>
          </p:cNvSpPr>
          <p:nvPr>
            <p:ph type="dt" sz="half" idx="10"/>
          </p:nvPr>
        </p:nvSpPr>
        <p:spPr/>
        <p:txBody>
          <a:bodyPr/>
          <a:lstStyle>
            <a:lvl1pPr>
              <a:defRPr>
                <a:solidFill>
                  <a:schemeClr val="tx1"/>
                </a:solidFill>
              </a:defRPr>
            </a:lvl1pPr>
          </a:lstStyle>
          <a:p>
            <a:fld id="{6E9020EF-984C-486A-898E-1ED7325E1C64}" type="datetime1">
              <a:rPr lang="sv-SE" smtClean="0"/>
              <a:pPr/>
              <a:t>2024-04-23</a:t>
            </a:fld>
            <a:endParaRPr lang="sv-SE" dirty="0"/>
          </a:p>
        </p:txBody>
      </p:sp>
      <p:sp>
        <p:nvSpPr>
          <p:cNvPr id="5" name="Platshållare för sidfot 4">
            <a:extLst>
              <a:ext uri="{FF2B5EF4-FFF2-40B4-BE49-F238E27FC236}">
                <a16:creationId xmlns:a16="http://schemas.microsoft.com/office/drawing/2014/main" id="{C9C1C9E2-AC37-7C71-50C6-F971E7D83C35}"/>
              </a:ext>
              <a:ext uri="{C183D7F6-B498-43B3-948B-1728B52AA6E4}">
                <adec:decorative xmlns:adec="http://schemas.microsoft.com/office/drawing/2017/decorative" val="1"/>
              </a:ext>
            </a:extLst>
          </p:cNvPr>
          <p:cNvSpPr>
            <a:spLocks noGrp="1"/>
          </p:cNvSpPr>
          <p:nvPr>
            <p:ph type="ftr" sz="quarter" idx="11"/>
          </p:nvPr>
        </p:nvSpPr>
        <p:spPr/>
        <p:txBody>
          <a:bodyPr/>
          <a:lstStyle>
            <a:lvl1pPr>
              <a:defRPr>
                <a:solidFill>
                  <a:schemeClr val="tx1"/>
                </a:solidFill>
              </a:defRPr>
            </a:lvl1pPr>
          </a:lstStyle>
          <a:p>
            <a:r>
              <a:rPr lang="sv-SE"/>
              <a:t>Sidfottext</a:t>
            </a:r>
          </a:p>
        </p:txBody>
      </p:sp>
      <p:sp>
        <p:nvSpPr>
          <p:cNvPr id="6" name="Platshållare för bildnummer 5">
            <a:extLst>
              <a:ext uri="{FF2B5EF4-FFF2-40B4-BE49-F238E27FC236}">
                <a16:creationId xmlns:a16="http://schemas.microsoft.com/office/drawing/2014/main" id="{7B8A942B-B1EB-55EA-A1BF-0EAAA0507ECC}"/>
              </a:ext>
              <a:ext uri="{C183D7F6-B498-43B3-948B-1728B52AA6E4}">
                <adec:decorative xmlns:adec="http://schemas.microsoft.com/office/drawing/2017/decorative" val="1"/>
              </a:ext>
            </a:extLst>
          </p:cNvPr>
          <p:cNvSpPr>
            <a:spLocks noGrp="1"/>
          </p:cNvSpPr>
          <p:nvPr>
            <p:ph type="sldNum" sz="quarter" idx="12"/>
          </p:nvPr>
        </p:nvSpPr>
        <p:spPr/>
        <p:txBody>
          <a:bodyPr/>
          <a:lstStyle>
            <a:lvl1pPr>
              <a:defRPr>
                <a:solidFill>
                  <a:schemeClr val="tx1"/>
                </a:solidFill>
              </a:defRPr>
            </a:lvl1pPr>
          </a:lstStyle>
          <a:p>
            <a:fld id="{0EA8761A-F05C-4F01-AE76-2EF79F772060}" type="slidenum">
              <a:rPr lang="sv-SE" smtClean="0"/>
              <a:pPr/>
              <a:t>‹#›</a:t>
            </a:fld>
            <a:endParaRPr lang="sv-SE"/>
          </a:p>
        </p:txBody>
      </p:sp>
    </p:spTree>
    <p:extLst>
      <p:ext uri="{BB962C8B-B14F-4D97-AF65-F5344CB8AC3E}">
        <p14:creationId xmlns:p14="http://schemas.microsoft.com/office/powerpoint/2010/main" val="230842413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Rubrik och innehåll">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F6B7ECA-1D98-5941-0D9F-78A0DEE61274}"/>
              </a:ext>
            </a:extLst>
          </p:cNvPr>
          <p:cNvSpPr>
            <a:spLocks noGrp="1"/>
          </p:cNvSpPr>
          <p:nvPr>
            <p:ph type="title" hasCustomPrompt="1"/>
          </p:nvPr>
        </p:nvSpPr>
        <p:spPr>
          <a:xfrm>
            <a:off x="839788" y="1878439"/>
            <a:ext cx="7313612" cy="1237130"/>
          </a:xfrm>
        </p:spPr>
        <p:txBody>
          <a:bodyPr anchor="b">
            <a:noAutofit/>
          </a:bodyPr>
          <a:lstStyle>
            <a:lvl1pPr>
              <a:defRPr sz="4000">
                <a:solidFill>
                  <a:schemeClr val="tx1"/>
                </a:solidFill>
              </a:defRPr>
            </a:lvl1pPr>
          </a:lstStyle>
          <a:p>
            <a:r>
              <a:rPr lang="sv-SE" dirty="0"/>
              <a:t>Rubrik</a:t>
            </a:r>
          </a:p>
        </p:txBody>
      </p:sp>
      <p:sp>
        <p:nvSpPr>
          <p:cNvPr id="3" name="Platshållare för innehåll 2">
            <a:extLst>
              <a:ext uri="{FF2B5EF4-FFF2-40B4-BE49-F238E27FC236}">
                <a16:creationId xmlns:a16="http://schemas.microsoft.com/office/drawing/2014/main" id="{FA403C0F-160C-B65B-3871-2ACB32EB2886}"/>
              </a:ext>
            </a:extLst>
          </p:cNvPr>
          <p:cNvSpPr>
            <a:spLocks noGrp="1"/>
          </p:cNvSpPr>
          <p:nvPr>
            <p:ph idx="1" hasCustomPrompt="1"/>
          </p:nvPr>
        </p:nvSpPr>
        <p:spPr>
          <a:xfrm>
            <a:off x="839787" y="3187285"/>
            <a:ext cx="7313612" cy="3113623"/>
          </a:xfrm>
        </p:spPr>
        <p:txBody>
          <a:bodyPr vert="horz" lIns="91440" tIns="45720" rIns="91440" bIns="45720" rtlCol="0">
            <a:noAutofit/>
          </a:bodyPr>
          <a:lstStyle>
            <a:lvl1pPr>
              <a:defRPr lang="sv-SE" sz="2200"/>
            </a:lvl1pPr>
          </a:lstStyle>
          <a:p>
            <a:pPr marL="228600" lvl="0" indent="-228600"/>
            <a:r>
              <a:rPr lang="sv-SE" dirty="0"/>
              <a:t>Punkt</a:t>
            </a:r>
          </a:p>
          <a:p>
            <a:pPr marL="228600" lvl="0" indent="-228600"/>
            <a:r>
              <a:rPr lang="sv-SE" dirty="0"/>
              <a:t>Punkt</a:t>
            </a:r>
          </a:p>
          <a:p>
            <a:pPr marL="228600" lvl="0" indent="-228600"/>
            <a:r>
              <a:rPr lang="sv-SE" dirty="0"/>
              <a:t>Punkt</a:t>
            </a:r>
          </a:p>
        </p:txBody>
      </p:sp>
      <p:sp>
        <p:nvSpPr>
          <p:cNvPr id="4" name="Platshållare för datum 3">
            <a:extLst>
              <a:ext uri="{FF2B5EF4-FFF2-40B4-BE49-F238E27FC236}">
                <a16:creationId xmlns:a16="http://schemas.microsoft.com/office/drawing/2014/main" id="{C7F3B261-C52E-8B45-0008-0B077F1D4BA2}"/>
              </a:ext>
              <a:ext uri="{C183D7F6-B498-43B3-948B-1728B52AA6E4}">
                <adec:decorative xmlns:adec="http://schemas.microsoft.com/office/drawing/2017/decorative" val="1"/>
              </a:ext>
            </a:extLst>
          </p:cNvPr>
          <p:cNvSpPr>
            <a:spLocks noGrp="1"/>
          </p:cNvSpPr>
          <p:nvPr>
            <p:ph type="dt" sz="half" idx="10"/>
          </p:nvPr>
        </p:nvSpPr>
        <p:spPr/>
        <p:txBody>
          <a:bodyPr/>
          <a:lstStyle>
            <a:lvl1pPr>
              <a:defRPr>
                <a:solidFill>
                  <a:schemeClr val="tx1"/>
                </a:solidFill>
              </a:defRPr>
            </a:lvl1pPr>
          </a:lstStyle>
          <a:p>
            <a:fld id="{141E8FB7-B1A9-4218-A760-3AA9472286D6}" type="datetime1">
              <a:rPr lang="sv-SE" smtClean="0"/>
              <a:pPr/>
              <a:t>2024-04-23</a:t>
            </a:fld>
            <a:endParaRPr lang="sv-SE" dirty="0"/>
          </a:p>
        </p:txBody>
      </p:sp>
      <p:sp>
        <p:nvSpPr>
          <p:cNvPr id="5" name="Platshållare för sidfot 4">
            <a:extLst>
              <a:ext uri="{FF2B5EF4-FFF2-40B4-BE49-F238E27FC236}">
                <a16:creationId xmlns:a16="http://schemas.microsoft.com/office/drawing/2014/main" id="{8388B7B5-EF69-3921-497E-15058B57C789}"/>
              </a:ext>
              <a:ext uri="{C183D7F6-B498-43B3-948B-1728B52AA6E4}">
                <adec:decorative xmlns:adec="http://schemas.microsoft.com/office/drawing/2017/decorative" val="1"/>
              </a:ext>
            </a:extLst>
          </p:cNvPr>
          <p:cNvSpPr>
            <a:spLocks noGrp="1"/>
          </p:cNvSpPr>
          <p:nvPr>
            <p:ph type="ftr" sz="quarter" idx="11"/>
          </p:nvPr>
        </p:nvSpPr>
        <p:spPr/>
        <p:txBody>
          <a:bodyPr/>
          <a:lstStyle>
            <a:lvl1pPr>
              <a:defRPr>
                <a:solidFill>
                  <a:schemeClr val="tx1"/>
                </a:solidFill>
              </a:defRPr>
            </a:lvl1pPr>
          </a:lstStyle>
          <a:p>
            <a:r>
              <a:rPr lang="sv-SE"/>
              <a:t>Sidfottext</a:t>
            </a:r>
          </a:p>
        </p:txBody>
      </p:sp>
      <p:sp>
        <p:nvSpPr>
          <p:cNvPr id="6" name="Platshållare för bildnummer 5">
            <a:extLst>
              <a:ext uri="{FF2B5EF4-FFF2-40B4-BE49-F238E27FC236}">
                <a16:creationId xmlns:a16="http://schemas.microsoft.com/office/drawing/2014/main" id="{CA6B7F78-AA47-C9DF-0094-9C1331DD59C0}"/>
              </a:ext>
              <a:ext uri="{C183D7F6-B498-43B3-948B-1728B52AA6E4}">
                <adec:decorative xmlns:adec="http://schemas.microsoft.com/office/drawing/2017/decorative" val="1"/>
              </a:ext>
            </a:extLst>
          </p:cNvPr>
          <p:cNvSpPr>
            <a:spLocks noGrp="1"/>
          </p:cNvSpPr>
          <p:nvPr>
            <p:ph type="sldNum" sz="quarter" idx="12"/>
          </p:nvPr>
        </p:nvSpPr>
        <p:spPr/>
        <p:txBody>
          <a:bodyPr/>
          <a:lstStyle>
            <a:lvl1pPr>
              <a:defRPr>
                <a:solidFill>
                  <a:schemeClr val="tx1"/>
                </a:solidFill>
              </a:defRPr>
            </a:lvl1pPr>
          </a:lstStyle>
          <a:p>
            <a:fld id="{0EA8761A-F05C-4F01-AE76-2EF79F772060}" type="slidenum">
              <a:rPr lang="sv-SE" smtClean="0"/>
              <a:pPr/>
              <a:t>‹#›</a:t>
            </a:fld>
            <a:endParaRPr lang="sv-SE"/>
          </a:p>
        </p:txBody>
      </p:sp>
    </p:spTree>
    <p:extLst>
      <p:ext uri="{BB962C8B-B14F-4D97-AF65-F5344CB8AC3E}">
        <p14:creationId xmlns:p14="http://schemas.microsoft.com/office/powerpoint/2010/main" val="2658063039"/>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Rubrik och två delar">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5772E1B-B133-D852-FA5E-6CF91C0A743F}"/>
              </a:ext>
            </a:extLst>
          </p:cNvPr>
          <p:cNvSpPr>
            <a:spLocks noGrp="1"/>
          </p:cNvSpPr>
          <p:nvPr>
            <p:ph type="title" hasCustomPrompt="1"/>
          </p:nvPr>
        </p:nvSpPr>
        <p:spPr>
          <a:xfrm>
            <a:off x="839788" y="2395569"/>
            <a:ext cx="9269507" cy="720000"/>
          </a:xfrm>
        </p:spPr>
        <p:txBody>
          <a:bodyPr anchor="b">
            <a:noAutofit/>
          </a:bodyPr>
          <a:lstStyle>
            <a:lvl1pPr>
              <a:defRPr sz="4000">
                <a:solidFill>
                  <a:schemeClr val="tx1"/>
                </a:solidFill>
              </a:defRPr>
            </a:lvl1pPr>
          </a:lstStyle>
          <a:p>
            <a:r>
              <a:rPr lang="sv-SE" dirty="0"/>
              <a:t>Rubrik</a:t>
            </a:r>
          </a:p>
        </p:txBody>
      </p:sp>
      <p:sp>
        <p:nvSpPr>
          <p:cNvPr id="3" name="Platshållare för innehåll 2">
            <a:extLst>
              <a:ext uri="{FF2B5EF4-FFF2-40B4-BE49-F238E27FC236}">
                <a16:creationId xmlns:a16="http://schemas.microsoft.com/office/drawing/2014/main" id="{E143A7C1-BC47-B385-A7EA-1115FD3270B1}"/>
              </a:ext>
            </a:extLst>
          </p:cNvPr>
          <p:cNvSpPr>
            <a:spLocks noGrp="1"/>
          </p:cNvSpPr>
          <p:nvPr>
            <p:ph sz="half" idx="1" hasCustomPrompt="1"/>
          </p:nvPr>
        </p:nvSpPr>
        <p:spPr>
          <a:xfrm>
            <a:off x="839788" y="3187287"/>
            <a:ext cx="4482354" cy="3121306"/>
          </a:xfrm>
        </p:spPr>
        <p:txBody>
          <a:bodyPr vert="horz" lIns="91440" tIns="45720" rIns="91440" bIns="45720" rtlCol="0">
            <a:noAutofit/>
          </a:bodyPr>
          <a:lstStyle>
            <a:lvl1pPr>
              <a:defRPr lang="sv-SE" sz="2200"/>
            </a:lvl1pPr>
          </a:lstStyle>
          <a:p>
            <a:pPr marL="228600" lvl="0" indent="-228600"/>
            <a:r>
              <a:rPr lang="sv-SE" dirty="0"/>
              <a:t>Punkt</a:t>
            </a:r>
          </a:p>
        </p:txBody>
      </p:sp>
      <p:sp>
        <p:nvSpPr>
          <p:cNvPr id="4" name="Platshållare för innehåll 3">
            <a:extLst>
              <a:ext uri="{FF2B5EF4-FFF2-40B4-BE49-F238E27FC236}">
                <a16:creationId xmlns:a16="http://schemas.microsoft.com/office/drawing/2014/main" id="{5462D343-5512-7D1A-E5F0-0443C4FC3D0B}"/>
              </a:ext>
            </a:extLst>
          </p:cNvPr>
          <p:cNvSpPr>
            <a:spLocks noGrp="1"/>
          </p:cNvSpPr>
          <p:nvPr>
            <p:ph sz="half" idx="2" hasCustomPrompt="1"/>
          </p:nvPr>
        </p:nvSpPr>
        <p:spPr>
          <a:xfrm>
            <a:off x="5626941" y="3187285"/>
            <a:ext cx="4482354" cy="3121307"/>
          </a:xfrm>
        </p:spPr>
        <p:txBody>
          <a:bodyPr vert="horz" lIns="91440" tIns="45720" rIns="91440" bIns="45720" rtlCol="0">
            <a:noAutofit/>
          </a:bodyPr>
          <a:lstStyle>
            <a:lvl1pPr>
              <a:defRPr lang="sv-SE" sz="2200"/>
            </a:lvl1pPr>
          </a:lstStyle>
          <a:p>
            <a:pPr marL="228600" lvl="0" indent="-228600"/>
            <a:r>
              <a:rPr lang="sv-SE"/>
              <a:t>Punkt</a:t>
            </a:r>
          </a:p>
        </p:txBody>
      </p:sp>
      <p:sp>
        <p:nvSpPr>
          <p:cNvPr id="5" name="Platshållare för datum 4">
            <a:extLst>
              <a:ext uri="{FF2B5EF4-FFF2-40B4-BE49-F238E27FC236}">
                <a16:creationId xmlns:a16="http://schemas.microsoft.com/office/drawing/2014/main" id="{9E8547E8-12A7-D55F-7BF4-86CC4F46EA04}"/>
              </a:ext>
              <a:ext uri="{C183D7F6-B498-43B3-948B-1728B52AA6E4}">
                <adec:decorative xmlns:adec="http://schemas.microsoft.com/office/drawing/2017/decorative" val="1"/>
              </a:ext>
            </a:extLst>
          </p:cNvPr>
          <p:cNvSpPr>
            <a:spLocks noGrp="1"/>
          </p:cNvSpPr>
          <p:nvPr>
            <p:ph type="dt" sz="half" idx="10"/>
          </p:nvPr>
        </p:nvSpPr>
        <p:spPr/>
        <p:txBody>
          <a:bodyPr/>
          <a:lstStyle>
            <a:lvl1pPr>
              <a:defRPr>
                <a:solidFill>
                  <a:schemeClr val="tx1"/>
                </a:solidFill>
              </a:defRPr>
            </a:lvl1pPr>
          </a:lstStyle>
          <a:p>
            <a:fld id="{FA75368C-E857-4853-8A57-271882899160}" type="datetime1">
              <a:rPr lang="sv-SE" smtClean="0"/>
              <a:pPr/>
              <a:t>2024-04-23</a:t>
            </a:fld>
            <a:endParaRPr lang="sv-SE" dirty="0"/>
          </a:p>
        </p:txBody>
      </p:sp>
      <p:sp>
        <p:nvSpPr>
          <p:cNvPr id="6" name="Platshållare för sidfot 5">
            <a:extLst>
              <a:ext uri="{FF2B5EF4-FFF2-40B4-BE49-F238E27FC236}">
                <a16:creationId xmlns:a16="http://schemas.microsoft.com/office/drawing/2014/main" id="{9C135277-882F-7071-2BB3-1B15EEFFE8EA}"/>
              </a:ext>
              <a:ext uri="{C183D7F6-B498-43B3-948B-1728B52AA6E4}">
                <adec:decorative xmlns:adec="http://schemas.microsoft.com/office/drawing/2017/decorative" val="1"/>
              </a:ext>
            </a:extLst>
          </p:cNvPr>
          <p:cNvSpPr>
            <a:spLocks noGrp="1"/>
          </p:cNvSpPr>
          <p:nvPr>
            <p:ph type="ftr" sz="quarter" idx="11"/>
          </p:nvPr>
        </p:nvSpPr>
        <p:spPr/>
        <p:txBody>
          <a:bodyPr/>
          <a:lstStyle>
            <a:lvl1pPr>
              <a:defRPr>
                <a:solidFill>
                  <a:schemeClr val="tx1"/>
                </a:solidFill>
              </a:defRPr>
            </a:lvl1pPr>
          </a:lstStyle>
          <a:p>
            <a:r>
              <a:rPr lang="sv-SE"/>
              <a:t>Sidfottext</a:t>
            </a:r>
          </a:p>
        </p:txBody>
      </p:sp>
      <p:sp>
        <p:nvSpPr>
          <p:cNvPr id="7" name="Platshållare för bildnummer 6">
            <a:extLst>
              <a:ext uri="{FF2B5EF4-FFF2-40B4-BE49-F238E27FC236}">
                <a16:creationId xmlns:a16="http://schemas.microsoft.com/office/drawing/2014/main" id="{B2617A05-34F8-185F-DE57-86C010D7FF2C}"/>
              </a:ext>
              <a:ext uri="{C183D7F6-B498-43B3-948B-1728B52AA6E4}">
                <adec:decorative xmlns:adec="http://schemas.microsoft.com/office/drawing/2017/decorative" val="1"/>
              </a:ext>
            </a:extLst>
          </p:cNvPr>
          <p:cNvSpPr>
            <a:spLocks noGrp="1"/>
          </p:cNvSpPr>
          <p:nvPr>
            <p:ph type="sldNum" sz="quarter" idx="12"/>
          </p:nvPr>
        </p:nvSpPr>
        <p:spPr/>
        <p:txBody>
          <a:bodyPr/>
          <a:lstStyle>
            <a:lvl1pPr>
              <a:defRPr>
                <a:solidFill>
                  <a:schemeClr val="tx1"/>
                </a:solidFill>
              </a:defRPr>
            </a:lvl1pPr>
          </a:lstStyle>
          <a:p>
            <a:fld id="{0EA8761A-F05C-4F01-AE76-2EF79F772060}" type="slidenum">
              <a:rPr lang="sv-SE" smtClean="0"/>
              <a:pPr/>
              <a:t>‹#›</a:t>
            </a:fld>
            <a:endParaRPr lang="sv-SE"/>
          </a:p>
        </p:txBody>
      </p:sp>
    </p:spTree>
    <p:extLst>
      <p:ext uri="{BB962C8B-B14F-4D97-AF65-F5344CB8AC3E}">
        <p14:creationId xmlns:p14="http://schemas.microsoft.com/office/powerpoint/2010/main" val="284771769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Rubrik, underrubrik och 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9BD3A2D-C3B8-62B8-AF1E-AD8EC831B9E5}"/>
              </a:ext>
            </a:extLst>
          </p:cNvPr>
          <p:cNvSpPr>
            <a:spLocks noGrp="1"/>
          </p:cNvSpPr>
          <p:nvPr>
            <p:ph type="title" hasCustomPrompt="1"/>
          </p:nvPr>
        </p:nvSpPr>
        <p:spPr>
          <a:xfrm>
            <a:off x="839788" y="2395569"/>
            <a:ext cx="10517188" cy="720000"/>
          </a:xfrm>
        </p:spPr>
        <p:txBody>
          <a:bodyPr anchor="b">
            <a:noAutofit/>
          </a:bodyPr>
          <a:lstStyle>
            <a:lvl1pPr>
              <a:defRPr sz="4000"/>
            </a:lvl1pPr>
          </a:lstStyle>
          <a:p>
            <a:r>
              <a:rPr lang="sv-SE" dirty="0"/>
              <a:t>Rubrik</a:t>
            </a:r>
          </a:p>
        </p:txBody>
      </p:sp>
      <p:sp>
        <p:nvSpPr>
          <p:cNvPr id="3" name="Platshållare för text 2">
            <a:extLst>
              <a:ext uri="{FF2B5EF4-FFF2-40B4-BE49-F238E27FC236}">
                <a16:creationId xmlns:a16="http://schemas.microsoft.com/office/drawing/2014/main" id="{240E6226-F84A-5475-055B-ADE93C881BBC}"/>
              </a:ext>
            </a:extLst>
          </p:cNvPr>
          <p:cNvSpPr>
            <a:spLocks noGrp="1"/>
          </p:cNvSpPr>
          <p:nvPr>
            <p:ph type="body" idx="1" hasCustomPrompt="1"/>
          </p:nvPr>
        </p:nvSpPr>
        <p:spPr>
          <a:xfrm>
            <a:off x="839787" y="3187287"/>
            <a:ext cx="5157787" cy="434228"/>
          </a:xfrm>
        </p:spPr>
        <p:txBody>
          <a:bodyPr anchor="ctr">
            <a:noAutofit/>
          </a:bodyPr>
          <a:lstStyle>
            <a:lvl1pPr marL="0" indent="0">
              <a:buNone/>
              <a:defRPr sz="2400" b="0" i="0">
                <a:latin typeface="AvenirNext LT Pro Regular" panose="020B0504020202020204" pitchFamily="34" charset="77"/>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Underrubrik</a:t>
            </a:r>
          </a:p>
        </p:txBody>
      </p:sp>
      <p:sp>
        <p:nvSpPr>
          <p:cNvPr id="4" name="Platshållare för innehåll 3">
            <a:extLst>
              <a:ext uri="{FF2B5EF4-FFF2-40B4-BE49-F238E27FC236}">
                <a16:creationId xmlns:a16="http://schemas.microsoft.com/office/drawing/2014/main" id="{23C54E97-E763-5645-7922-2BB02727C456}"/>
              </a:ext>
            </a:extLst>
          </p:cNvPr>
          <p:cNvSpPr>
            <a:spLocks noGrp="1"/>
          </p:cNvSpPr>
          <p:nvPr>
            <p:ph sz="half" idx="2" hasCustomPrompt="1"/>
          </p:nvPr>
        </p:nvSpPr>
        <p:spPr>
          <a:xfrm>
            <a:off x="838199" y="3685435"/>
            <a:ext cx="5157787" cy="2623157"/>
          </a:xfrm>
        </p:spPr>
        <p:txBody>
          <a:bodyPr vert="horz" lIns="91440" tIns="45720" rIns="91440" bIns="45720" rtlCol="0">
            <a:noAutofit/>
          </a:bodyPr>
          <a:lstStyle>
            <a:lvl1pPr>
              <a:defRPr lang="sv-SE" sz="2200"/>
            </a:lvl1pPr>
          </a:lstStyle>
          <a:p>
            <a:pPr marL="228600" lvl="0" indent="-228600"/>
            <a:r>
              <a:rPr lang="sv-SE" dirty="0"/>
              <a:t>Punkt</a:t>
            </a:r>
          </a:p>
        </p:txBody>
      </p:sp>
      <p:sp>
        <p:nvSpPr>
          <p:cNvPr id="5" name="Platshållare för text 4">
            <a:extLst>
              <a:ext uri="{FF2B5EF4-FFF2-40B4-BE49-F238E27FC236}">
                <a16:creationId xmlns:a16="http://schemas.microsoft.com/office/drawing/2014/main" id="{C59457F5-0317-53E5-88C0-332642591F37}"/>
              </a:ext>
            </a:extLst>
          </p:cNvPr>
          <p:cNvSpPr>
            <a:spLocks noGrp="1"/>
          </p:cNvSpPr>
          <p:nvPr>
            <p:ph type="body" sz="quarter" idx="3" hasCustomPrompt="1"/>
          </p:nvPr>
        </p:nvSpPr>
        <p:spPr>
          <a:xfrm>
            <a:off x="6172199" y="3187285"/>
            <a:ext cx="5183188" cy="434229"/>
          </a:xfrm>
        </p:spPr>
        <p:txBody>
          <a:bodyPr anchor="ctr">
            <a:noAutofit/>
          </a:bodyPr>
          <a:lstStyle>
            <a:lvl1pPr marL="0" indent="0">
              <a:buNone/>
              <a:defRPr sz="2400" b="0" i="0">
                <a:latin typeface="AvenirNext LT Pro Regular" panose="020B0504020202020204" pitchFamily="34" charset="77"/>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Underrubrik</a:t>
            </a:r>
          </a:p>
        </p:txBody>
      </p:sp>
      <p:sp>
        <p:nvSpPr>
          <p:cNvPr id="6" name="Platshållare för innehåll 5">
            <a:extLst>
              <a:ext uri="{FF2B5EF4-FFF2-40B4-BE49-F238E27FC236}">
                <a16:creationId xmlns:a16="http://schemas.microsoft.com/office/drawing/2014/main" id="{3136394C-F88B-388F-7B44-9D3864B4F25F}"/>
              </a:ext>
            </a:extLst>
          </p:cNvPr>
          <p:cNvSpPr>
            <a:spLocks noGrp="1"/>
          </p:cNvSpPr>
          <p:nvPr>
            <p:ph sz="quarter" idx="4" hasCustomPrompt="1"/>
          </p:nvPr>
        </p:nvSpPr>
        <p:spPr>
          <a:xfrm>
            <a:off x="6172199" y="3685433"/>
            <a:ext cx="5183188" cy="2623157"/>
          </a:xfrm>
        </p:spPr>
        <p:txBody>
          <a:bodyPr vert="horz" lIns="91440" tIns="45720" rIns="91440" bIns="45720" rtlCol="0">
            <a:noAutofit/>
          </a:bodyPr>
          <a:lstStyle>
            <a:lvl1pPr>
              <a:defRPr lang="sv-SE" sz="2200"/>
            </a:lvl1pPr>
          </a:lstStyle>
          <a:p>
            <a:pPr marL="228600" lvl="0" indent="-228600"/>
            <a:r>
              <a:rPr lang="sv-SE" dirty="0"/>
              <a:t>Punkt</a:t>
            </a:r>
          </a:p>
        </p:txBody>
      </p:sp>
      <p:sp>
        <p:nvSpPr>
          <p:cNvPr id="7" name="Platshållare för datum 6">
            <a:extLst>
              <a:ext uri="{FF2B5EF4-FFF2-40B4-BE49-F238E27FC236}">
                <a16:creationId xmlns:a16="http://schemas.microsoft.com/office/drawing/2014/main" id="{5FBEBD62-6F09-D6F3-BAA0-C3C1499B6B6E}"/>
              </a:ext>
              <a:ext uri="{C183D7F6-B498-43B3-948B-1728B52AA6E4}">
                <adec:decorative xmlns:adec="http://schemas.microsoft.com/office/drawing/2017/decorative" val="1"/>
              </a:ext>
            </a:extLst>
          </p:cNvPr>
          <p:cNvSpPr>
            <a:spLocks noGrp="1"/>
          </p:cNvSpPr>
          <p:nvPr>
            <p:ph type="dt" sz="half" idx="10"/>
          </p:nvPr>
        </p:nvSpPr>
        <p:spPr/>
        <p:txBody>
          <a:bodyPr>
            <a:noAutofit/>
          </a:bodyPr>
          <a:lstStyle/>
          <a:p>
            <a:fld id="{7F208342-5794-471C-9928-C29A6B39020D}" type="datetime1">
              <a:rPr lang="sv-SE" smtClean="0"/>
              <a:t>2024-04-23</a:t>
            </a:fld>
            <a:endParaRPr lang="sv-SE"/>
          </a:p>
        </p:txBody>
      </p:sp>
      <p:sp>
        <p:nvSpPr>
          <p:cNvPr id="8" name="Platshållare för sidfot 7">
            <a:extLst>
              <a:ext uri="{FF2B5EF4-FFF2-40B4-BE49-F238E27FC236}">
                <a16:creationId xmlns:a16="http://schemas.microsoft.com/office/drawing/2014/main" id="{63B9F0E4-33BA-36C9-94D4-F1833BC60241}"/>
              </a:ext>
              <a:ext uri="{C183D7F6-B498-43B3-948B-1728B52AA6E4}">
                <adec:decorative xmlns:adec="http://schemas.microsoft.com/office/drawing/2017/decorative" val="1"/>
              </a:ext>
            </a:extLst>
          </p:cNvPr>
          <p:cNvSpPr>
            <a:spLocks noGrp="1"/>
          </p:cNvSpPr>
          <p:nvPr>
            <p:ph type="ftr" sz="quarter" idx="11"/>
          </p:nvPr>
        </p:nvSpPr>
        <p:spPr/>
        <p:txBody>
          <a:bodyPr>
            <a:noAutofit/>
          </a:bodyPr>
          <a:lstStyle/>
          <a:p>
            <a:r>
              <a:rPr lang="sv-SE"/>
              <a:t>Sidfottext</a:t>
            </a:r>
          </a:p>
        </p:txBody>
      </p:sp>
      <p:sp>
        <p:nvSpPr>
          <p:cNvPr id="9" name="Platshållare för bildnummer 8">
            <a:extLst>
              <a:ext uri="{FF2B5EF4-FFF2-40B4-BE49-F238E27FC236}">
                <a16:creationId xmlns:a16="http://schemas.microsoft.com/office/drawing/2014/main" id="{1DBD612E-E8DF-683B-2AEF-25FD3D2B7C96}"/>
              </a:ext>
              <a:ext uri="{C183D7F6-B498-43B3-948B-1728B52AA6E4}">
                <adec:decorative xmlns:adec="http://schemas.microsoft.com/office/drawing/2017/decorative" val="1"/>
              </a:ext>
            </a:extLst>
          </p:cNvPr>
          <p:cNvSpPr>
            <a:spLocks noGrp="1"/>
          </p:cNvSpPr>
          <p:nvPr>
            <p:ph type="sldNum" sz="quarter" idx="12"/>
          </p:nvPr>
        </p:nvSpPr>
        <p:spPr/>
        <p:txBody>
          <a:bodyPr>
            <a:noAutofit/>
          </a:bodyPr>
          <a:lstStyle/>
          <a:p>
            <a:fld id="{0EA8761A-F05C-4F01-AE76-2EF79F772060}" type="slidenum">
              <a:rPr lang="sv-SE" smtClean="0"/>
              <a:t>‹#›</a:t>
            </a:fld>
            <a:endParaRPr lang="sv-SE"/>
          </a:p>
        </p:txBody>
      </p:sp>
    </p:spTree>
    <p:extLst>
      <p:ext uri="{BB962C8B-B14F-4D97-AF65-F5344CB8AC3E}">
        <p14:creationId xmlns:p14="http://schemas.microsoft.com/office/powerpoint/2010/main" val="1852026033"/>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Rubrik">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4A06F26-AA62-DC77-6D81-51E1E37756EC}"/>
              </a:ext>
            </a:extLst>
          </p:cNvPr>
          <p:cNvSpPr>
            <a:spLocks noGrp="1"/>
          </p:cNvSpPr>
          <p:nvPr>
            <p:ph type="title" hasCustomPrompt="1"/>
          </p:nvPr>
        </p:nvSpPr>
        <p:spPr>
          <a:xfrm>
            <a:off x="839788" y="1790006"/>
            <a:ext cx="4947401" cy="1325563"/>
          </a:xfrm>
        </p:spPr>
        <p:txBody>
          <a:bodyPr anchor="t">
            <a:noAutofit/>
          </a:bodyPr>
          <a:lstStyle>
            <a:lvl1pPr>
              <a:defRPr sz="4000">
                <a:solidFill>
                  <a:schemeClr val="tx1"/>
                </a:solidFill>
              </a:defRPr>
            </a:lvl1pPr>
          </a:lstStyle>
          <a:p>
            <a:r>
              <a:rPr lang="sv-SE" dirty="0"/>
              <a:t>Rubrik</a:t>
            </a:r>
          </a:p>
        </p:txBody>
      </p:sp>
      <p:sp>
        <p:nvSpPr>
          <p:cNvPr id="3" name="Platshållare för datum 2">
            <a:extLst>
              <a:ext uri="{FF2B5EF4-FFF2-40B4-BE49-F238E27FC236}">
                <a16:creationId xmlns:a16="http://schemas.microsoft.com/office/drawing/2014/main" id="{0EACEB5A-C13E-77A7-81F0-AF722F507B37}"/>
              </a:ext>
              <a:ext uri="{C183D7F6-B498-43B3-948B-1728B52AA6E4}">
                <adec:decorative xmlns:adec="http://schemas.microsoft.com/office/drawing/2017/decorative" val="1"/>
              </a:ext>
            </a:extLst>
          </p:cNvPr>
          <p:cNvSpPr>
            <a:spLocks noGrp="1"/>
          </p:cNvSpPr>
          <p:nvPr>
            <p:ph type="dt" sz="half" idx="10"/>
          </p:nvPr>
        </p:nvSpPr>
        <p:spPr/>
        <p:txBody>
          <a:bodyPr/>
          <a:lstStyle>
            <a:lvl1pPr>
              <a:defRPr>
                <a:solidFill>
                  <a:schemeClr val="tx1"/>
                </a:solidFill>
              </a:defRPr>
            </a:lvl1pPr>
          </a:lstStyle>
          <a:p>
            <a:fld id="{21EE4F49-EC76-4C2C-9B73-2EBF0DD89402}" type="datetime1">
              <a:rPr lang="sv-SE" smtClean="0"/>
              <a:pPr/>
              <a:t>2024-04-23</a:t>
            </a:fld>
            <a:endParaRPr lang="sv-SE"/>
          </a:p>
        </p:txBody>
      </p:sp>
      <p:sp>
        <p:nvSpPr>
          <p:cNvPr id="4" name="Platshållare för sidfot 3">
            <a:extLst>
              <a:ext uri="{FF2B5EF4-FFF2-40B4-BE49-F238E27FC236}">
                <a16:creationId xmlns:a16="http://schemas.microsoft.com/office/drawing/2014/main" id="{D9B4CC4B-BBBA-B3E1-B5BE-4336E1BC7D11}"/>
              </a:ext>
              <a:ext uri="{C183D7F6-B498-43B3-948B-1728B52AA6E4}">
                <adec:decorative xmlns:adec="http://schemas.microsoft.com/office/drawing/2017/decorative" val="1"/>
              </a:ext>
            </a:extLst>
          </p:cNvPr>
          <p:cNvSpPr>
            <a:spLocks noGrp="1"/>
          </p:cNvSpPr>
          <p:nvPr>
            <p:ph type="ftr" sz="quarter" idx="11"/>
          </p:nvPr>
        </p:nvSpPr>
        <p:spPr/>
        <p:txBody>
          <a:bodyPr/>
          <a:lstStyle>
            <a:lvl1pPr>
              <a:defRPr>
                <a:solidFill>
                  <a:schemeClr val="tx1"/>
                </a:solidFill>
              </a:defRPr>
            </a:lvl1pPr>
          </a:lstStyle>
          <a:p>
            <a:r>
              <a:rPr lang="sv-SE"/>
              <a:t>Sidfottext</a:t>
            </a:r>
          </a:p>
        </p:txBody>
      </p:sp>
      <p:sp>
        <p:nvSpPr>
          <p:cNvPr id="5" name="Platshållare för bildnummer 4">
            <a:extLst>
              <a:ext uri="{FF2B5EF4-FFF2-40B4-BE49-F238E27FC236}">
                <a16:creationId xmlns:a16="http://schemas.microsoft.com/office/drawing/2014/main" id="{687755E0-6C68-55E2-93B7-3C2332903D09}"/>
              </a:ext>
              <a:ext uri="{C183D7F6-B498-43B3-948B-1728B52AA6E4}">
                <adec:decorative xmlns:adec="http://schemas.microsoft.com/office/drawing/2017/decorative" val="1"/>
              </a:ext>
            </a:extLst>
          </p:cNvPr>
          <p:cNvSpPr>
            <a:spLocks noGrp="1"/>
          </p:cNvSpPr>
          <p:nvPr>
            <p:ph type="sldNum" sz="quarter" idx="12"/>
          </p:nvPr>
        </p:nvSpPr>
        <p:spPr/>
        <p:txBody>
          <a:bodyPr/>
          <a:lstStyle>
            <a:lvl1pPr>
              <a:defRPr>
                <a:solidFill>
                  <a:schemeClr val="tx1"/>
                </a:solidFill>
              </a:defRPr>
            </a:lvl1pPr>
          </a:lstStyle>
          <a:p>
            <a:fld id="{0EA8761A-F05C-4F01-AE76-2EF79F772060}" type="slidenum">
              <a:rPr lang="sv-SE" smtClean="0"/>
              <a:pPr/>
              <a:t>‹#›</a:t>
            </a:fld>
            <a:endParaRPr lang="sv-SE"/>
          </a:p>
        </p:txBody>
      </p:sp>
    </p:spTree>
    <p:extLst>
      <p:ext uri="{BB962C8B-B14F-4D97-AF65-F5344CB8AC3E}">
        <p14:creationId xmlns:p14="http://schemas.microsoft.com/office/powerpoint/2010/main" val="267835331"/>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Rubrik och mycket text">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5772E1B-B133-D852-FA5E-6CF91C0A743F}"/>
              </a:ext>
            </a:extLst>
          </p:cNvPr>
          <p:cNvSpPr>
            <a:spLocks noGrp="1"/>
          </p:cNvSpPr>
          <p:nvPr>
            <p:ph type="title" hasCustomPrompt="1"/>
          </p:nvPr>
        </p:nvSpPr>
        <p:spPr>
          <a:xfrm>
            <a:off x="839788" y="2395569"/>
            <a:ext cx="9269507" cy="720000"/>
          </a:xfrm>
        </p:spPr>
        <p:txBody>
          <a:bodyPr anchor="b">
            <a:noAutofit/>
          </a:bodyPr>
          <a:lstStyle>
            <a:lvl1pPr>
              <a:defRPr sz="4000">
                <a:solidFill>
                  <a:schemeClr val="tx1"/>
                </a:solidFill>
              </a:defRPr>
            </a:lvl1pPr>
          </a:lstStyle>
          <a:p>
            <a:r>
              <a:rPr lang="sv-SE" dirty="0"/>
              <a:t>Rubrik</a:t>
            </a:r>
          </a:p>
        </p:txBody>
      </p:sp>
      <p:sp>
        <p:nvSpPr>
          <p:cNvPr id="3" name="Platshållare för innehåll 2">
            <a:extLst>
              <a:ext uri="{FF2B5EF4-FFF2-40B4-BE49-F238E27FC236}">
                <a16:creationId xmlns:a16="http://schemas.microsoft.com/office/drawing/2014/main" id="{E143A7C1-BC47-B385-A7EA-1115FD3270B1}"/>
              </a:ext>
            </a:extLst>
          </p:cNvPr>
          <p:cNvSpPr>
            <a:spLocks noGrp="1"/>
          </p:cNvSpPr>
          <p:nvPr>
            <p:ph sz="half" idx="1" hasCustomPrompt="1"/>
          </p:nvPr>
        </p:nvSpPr>
        <p:spPr>
          <a:xfrm>
            <a:off x="839788" y="3187287"/>
            <a:ext cx="4482354" cy="3121306"/>
          </a:xfrm>
        </p:spPr>
        <p:txBody>
          <a:bodyPr vert="horz" lIns="91440" tIns="45720" rIns="91440" bIns="45720" rtlCol="0">
            <a:noAutofit/>
          </a:bodyPr>
          <a:lstStyle>
            <a:lvl1pPr marL="0" indent="0">
              <a:buNone/>
              <a:defRPr lang="sv-SE" sz="1800"/>
            </a:lvl1pPr>
          </a:lstStyle>
          <a:p>
            <a:pPr marL="228600" lvl="0" indent="-228600"/>
            <a:r>
              <a:rPr lang="sv-SE" dirty="0"/>
              <a:t>Text</a:t>
            </a:r>
          </a:p>
        </p:txBody>
      </p:sp>
      <p:sp>
        <p:nvSpPr>
          <p:cNvPr id="4" name="Platshållare för innehåll 3">
            <a:extLst>
              <a:ext uri="{FF2B5EF4-FFF2-40B4-BE49-F238E27FC236}">
                <a16:creationId xmlns:a16="http://schemas.microsoft.com/office/drawing/2014/main" id="{5462D343-5512-7D1A-E5F0-0443C4FC3D0B}"/>
              </a:ext>
            </a:extLst>
          </p:cNvPr>
          <p:cNvSpPr>
            <a:spLocks noGrp="1"/>
          </p:cNvSpPr>
          <p:nvPr>
            <p:ph sz="half" idx="2" hasCustomPrompt="1"/>
          </p:nvPr>
        </p:nvSpPr>
        <p:spPr>
          <a:xfrm>
            <a:off x="5626941" y="3187285"/>
            <a:ext cx="4482354" cy="3121307"/>
          </a:xfrm>
        </p:spPr>
        <p:txBody>
          <a:bodyPr vert="horz" lIns="91440" tIns="45720" rIns="91440" bIns="45720" rtlCol="0">
            <a:noAutofit/>
          </a:bodyPr>
          <a:lstStyle>
            <a:lvl1pPr marL="0" indent="0">
              <a:buNone/>
              <a:defRPr lang="sv-SE" sz="1800"/>
            </a:lvl1pPr>
          </a:lstStyle>
          <a:p>
            <a:pPr marL="228600" lvl="0" indent="-228600"/>
            <a:r>
              <a:rPr lang="sv-SE" dirty="0"/>
              <a:t>Text</a:t>
            </a:r>
          </a:p>
        </p:txBody>
      </p:sp>
      <p:sp>
        <p:nvSpPr>
          <p:cNvPr id="5" name="Platshållare för datum 4">
            <a:extLst>
              <a:ext uri="{FF2B5EF4-FFF2-40B4-BE49-F238E27FC236}">
                <a16:creationId xmlns:a16="http://schemas.microsoft.com/office/drawing/2014/main" id="{9E8547E8-12A7-D55F-7BF4-86CC4F46EA04}"/>
              </a:ext>
              <a:ext uri="{C183D7F6-B498-43B3-948B-1728B52AA6E4}">
                <adec:decorative xmlns:adec="http://schemas.microsoft.com/office/drawing/2017/decorative" val="1"/>
              </a:ext>
            </a:extLst>
          </p:cNvPr>
          <p:cNvSpPr>
            <a:spLocks noGrp="1"/>
          </p:cNvSpPr>
          <p:nvPr>
            <p:ph type="dt" sz="half" idx="10"/>
          </p:nvPr>
        </p:nvSpPr>
        <p:spPr/>
        <p:txBody>
          <a:bodyPr/>
          <a:lstStyle>
            <a:lvl1pPr>
              <a:defRPr>
                <a:solidFill>
                  <a:schemeClr val="tx1"/>
                </a:solidFill>
              </a:defRPr>
            </a:lvl1pPr>
          </a:lstStyle>
          <a:p>
            <a:fld id="{FA75368C-E857-4853-8A57-271882899160}" type="datetime1">
              <a:rPr lang="sv-SE" smtClean="0"/>
              <a:pPr/>
              <a:t>2024-04-23</a:t>
            </a:fld>
            <a:endParaRPr lang="sv-SE"/>
          </a:p>
        </p:txBody>
      </p:sp>
      <p:sp>
        <p:nvSpPr>
          <p:cNvPr id="6" name="Platshållare för sidfot 5">
            <a:extLst>
              <a:ext uri="{FF2B5EF4-FFF2-40B4-BE49-F238E27FC236}">
                <a16:creationId xmlns:a16="http://schemas.microsoft.com/office/drawing/2014/main" id="{9C135277-882F-7071-2BB3-1B15EEFFE8EA}"/>
              </a:ext>
              <a:ext uri="{C183D7F6-B498-43B3-948B-1728B52AA6E4}">
                <adec:decorative xmlns:adec="http://schemas.microsoft.com/office/drawing/2017/decorative" val="1"/>
              </a:ext>
            </a:extLst>
          </p:cNvPr>
          <p:cNvSpPr>
            <a:spLocks noGrp="1"/>
          </p:cNvSpPr>
          <p:nvPr>
            <p:ph type="ftr" sz="quarter" idx="11"/>
          </p:nvPr>
        </p:nvSpPr>
        <p:spPr/>
        <p:txBody>
          <a:bodyPr/>
          <a:lstStyle>
            <a:lvl1pPr>
              <a:defRPr>
                <a:solidFill>
                  <a:schemeClr val="tx1"/>
                </a:solidFill>
              </a:defRPr>
            </a:lvl1pPr>
          </a:lstStyle>
          <a:p>
            <a:r>
              <a:rPr lang="sv-SE"/>
              <a:t>Sidfottext</a:t>
            </a:r>
          </a:p>
        </p:txBody>
      </p:sp>
      <p:sp>
        <p:nvSpPr>
          <p:cNvPr id="7" name="Platshållare för bildnummer 6">
            <a:extLst>
              <a:ext uri="{FF2B5EF4-FFF2-40B4-BE49-F238E27FC236}">
                <a16:creationId xmlns:a16="http://schemas.microsoft.com/office/drawing/2014/main" id="{B2617A05-34F8-185F-DE57-86C010D7FF2C}"/>
              </a:ext>
              <a:ext uri="{C183D7F6-B498-43B3-948B-1728B52AA6E4}">
                <adec:decorative xmlns:adec="http://schemas.microsoft.com/office/drawing/2017/decorative" val="1"/>
              </a:ext>
            </a:extLst>
          </p:cNvPr>
          <p:cNvSpPr>
            <a:spLocks noGrp="1"/>
          </p:cNvSpPr>
          <p:nvPr>
            <p:ph type="sldNum" sz="quarter" idx="12"/>
          </p:nvPr>
        </p:nvSpPr>
        <p:spPr/>
        <p:txBody>
          <a:bodyPr/>
          <a:lstStyle>
            <a:lvl1pPr>
              <a:defRPr>
                <a:solidFill>
                  <a:schemeClr val="tx1"/>
                </a:solidFill>
              </a:defRPr>
            </a:lvl1pPr>
          </a:lstStyle>
          <a:p>
            <a:fld id="{0EA8761A-F05C-4F01-AE76-2EF79F772060}" type="slidenum">
              <a:rPr lang="sv-SE" smtClean="0"/>
              <a:pPr/>
              <a:t>‹#›</a:t>
            </a:fld>
            <a:endParaRPr lang="sv-SE"/>
          </a:p>
        </p:txBody>
      </p:sp>
    </p:spTree>
    <p:extLst>
      <p:ext uri="{BB962C8B-B14F-4D97-AF65-F5344CB8AC3E}">
        <p14:creationId xmlns:p14="http://schemas.microsoft.com/office/powerpoint/2010/main" val="223100948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7.xml><?xml version="1.0" encoding="utf-8"?>
<p:sldLayout xmlns:a="http://schemas.openxmlformats.org/drawingml/2006/main" xmlns:r="http://schemas.openxmlformats.org/officeDocument/2006/relationships" xmlns:p="http://schemas.openxmlformats.org/presentationml/2006/main" type="title" preserve="1">
  <p:cSld name="Rubrikbild 1 - rosa">
    <p:bg>
      <p:bgPr>
        <a:solidFill>
          <a:srgbClr val="FFEBE8"/>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DB6A715-7938-A270-CE32-504E536F8D83}"/>
              </a:ext>
            </a:extLst>
          </p:cNvPr>
          <p:cNvSpPr>
            <a:spLocks noGrp="1"/>
          </p:cNvSpPr>
          <p:nvPr>
            <p:ph type="ctrTitle" hasCustomPrompt="1"/>
          </p:nvPr>
        </p:nvSpPr>
        <p:spPr>
          <a:xfrm>
            <a:off x="838199" y="2685826"/>
            <a:ext cx="10502154" cy="2145418"/>
          </a:xfrm>
        </p:spPr>
        <p:txBody>
          <a:bodyPr anchor="b">
            <a:noAutofit/>
          </a:bodyPr>
          <a:lstStyle>
            <a:lvl1pPr algn="l">
              <a:lnSpc>
                <a:spcPct val="90000"/>
              </a:lnSpc>
              <a:defRPr sz="7200">
                <a:solidFill>
                  <a:schemeClr val="accent3"/>
                </a:solidFill>
              </a:defRPr>
            </a:lvl1pPr>
          </a:lstStyle>
          <a:p>
            <a:r>
              <a:rPr lang="sv-SE" dirty="0"/>
              <a:t>Rubrik</a:t>
            </a:r>
          </a:p>
        </p:txBody>
      </p:sp>
      <p:sp>
        <p:nvSpPr>
          <p:cNvPr id="3" name="Underrubrik 2">
            <a:extLst>
              <a:ext uri="{FF2B5EF4-FFF2-40B4-BE49-F238E27FC236}">
                <a16:creationId xmlns:a16="http://schemas.microsoft.com/office/drawing/2014/main" id="{C34920DF-DB3F-70AF-AAFD-9E2C005C29F8}"/>
              </a:ext>
            </a:extLst>
          </p:cNvPr>
          <p:cNvSpPr>
            <a:spLocks noGrp="1"/>
          </p:cNvSpPr>
          <p:nvPr>
            <p:ph type="subTitle" idx="1" hasCustomPrompt="1"/>
          </p:nvPr>
        </p:nvSpPr>
        <p:spPr>
          <a:xfrm>
            <a:off x="838200" y="4896196"/>
            <a:ext cx="10502154" cy="1065333"/>
          </a:xfrm>
        </p:spPr>
        <p:txBody>
          <a:bodyPr>
            <a:noAutofit/>
          </a:bodyPr>
          <a:lstStyle>
            <a:lvl1pPr marL="0" indent="0" algn="l">
              <a:buNone/>
              <a:defRPr sz="2400" b="0" i="0">
                <a:solidFill>
                  <a:schemeClr val="accent3"/>
                </a:solidFill>
                <a:latin typeface="AvenirNext LT Pro Regular" panose="020B0504020202020204" pitchFamily="34"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a:t>
            </a:r>
          </a:p>
        </p:txBody>
      </p:sp>
      <p:sp>
        <p:nvSpPr>
          <p:cNvPr id="4" name="Platshållare för datum 3">
            <a:extLst>
              <a:ext uri="{FF2B5EF4-FFF2-40B4-BE49-F238E27FC236}">
                <a16:creationId xmlns:a16="http://schemas.microsoft.com/office/drawing/2014/main" id="{DE3C9C90-48B9-15C3-3CB2-7C1B3952EC50}"/>
              </a:ext>
            </a:extLst>
          </p:cNvPr>
          <p:cNvSpPr>
            <a:spLocks noGrp="1"/>
          </p:cNvSpPr>
          <p:nvPr>
            <p:ph type="dt" sz="half" idx="10"/>
          </p:nvPr>
        </p:nvSpPr>
        <p:spPr/>
        <p:txBody>
          <a:bodyPr/>
          <a:lstStyle>
            <a:lvl1pPr>
              <a:defRPr>
                <a:solidFill>
                  <a:schemeClr val="accent3"/>
                </a:solidFill>
              </a:defRPr>
            </a:lvl1pPr>
          </a:lstStyle>
          <a:p>
            <a:fld id="{3C9CDAC1-0A76-4CCB-B13B-CDEA79253170}" type="datetime1">
              <a:rPr lang="sv-SE" smtClean="0"/>
              <a:pPr/>
              <a:t>2024-04-23</a:t>
            </a:fld>
            <a:endParaRPr lang="sv-SE"/>
          </a:p>
        </p:txBody>
      </p:sp>
      <p:sp>
        <p:nvSpPr>
          <p:cNvPr id="5" name="Platshållare för sidfot 4">
            <a:extLst>
              <a:ext uri="{FF2B5EF4-FFF2-40B4-BE49-F238E27FC236}">
                <a16:creationId xmlns:a16="http://schemas.microsoft.com/office/drawing/2014/main" id="{545FE6CA-C330-0CAC-87C2-E345303B91DA}"/>
              </a:ext>
              <a:ext uri="{C183D7F6-B498-43B3-948B-1728B52AA6E4}">
                <adec:decorative xmlns:adec="http://schemas.microsoft.com/office/drawing/2017/decorative" val="1"/>
              </a:ext>
            </a:extLst>
          </p:cNvPr>
          <p:cNvSpPr>
            <a:spLocks noGrp="1"/>
          </p:cNvSpPr>
          <p:nvPr>
            <p:ph type="ftr" sz="quarter" idx="11"/>
          </p:nvPr>
        </p:nvSpPr>
        <p:spPr/>
        <p:txBody>
          <a:bodyPr/>
          <a:lstStyle>
            <a:lvl1pPr>
              <a:defRPr>
                <a:solidFill>
                  <a:schemeClr val="accent3"/>
                </a:solidFill>
              </a:defRPr>
            </a:lvl1pPr>
          </a:lstStyle>
          <a:p>
            <a:r>
              <a:rPr lang="sv-SE" dirty="0"/>
              <a:t>Sidfottext</a:t>
            </a:r>
          </a:p>
        </p:txBody>
      </p:sp>
      <p:sp>
        <p:nvSpPr>
          <p:cNvPr id="6" name="Platshållare för bildnummer 5">
            <a:extLst>
              <a:ext uri="{FF2B5EF4-FFF2-40B4-BE49-F238E27FC236}">
                <a16:creationId xmlns:a16="http://schemas.microsoft.com/office/drawing/2014/main" id="{D77B3C30-6165-380B-5C9A-71FB1AA9AE3C}"/>
              </a:ext>
              <a:ext uri="{C183D7F6-B498-43B3-948B-1728B52AA6E4}">
                <adec:decorative xmlns:adec="http://schemas.microsoft.com/office/drawing/2017/decorative" val="1"/>
              </a:ext>
            </a:extLst>
          </p:cNvPr>
          <p:cNvSpPr>
            <a:spLocks noGrp="1"/>
          </p:cNvSpPr>
          <p:nvPr>
            <p:ph type="sldNum" sz="quarter" idx="12"/>
          </p:nvPr>
        </p:nvSpPr>
        <p:spPr/>
        <p:txBody>
          <a:bodyPr/>
          <a:lstStyle>
            <a:lvl1pPr>
              <a:defRPr>
                <a:solidFill>
                  <a:schemeClr val="accent3"/>
                </a:solidFill>
              </a:defRPr>
            </a:lvl1pPr>
          </a:lstStyle>
          <a:p>
            <a:fld id="{0EA8761A-F05C-4F01-AE76-2EF79F772060}" type="slidenum">
              <a:rPr lang="sv-SE" smtClean="0"/>
              <a:pPr/>
              <a:t>‹#›</a:t>
            </a:fld>
            <a:endParaRPr lang="sv-SE"/>
          </a:p>
        </p:txBody>
      </p:sp>
      <p:sp>
        <p:nvSpPr>
          <p:cNvPr id="9" name="Rektangel 8">
            <a:extLst>
              <a:ext uri="{FF2B5EF4-FFF2-40B4-BE49-F238E27FC236}">
                <a16:creationId xmlns:a16="http://schemas.microsoft.com/office/drawing/2014/main" id="{71DCAE3A-3628-AA66-EE6F-ACBB01D59A31}"/>
              </a:ext>
            </a:extLst>
          </p:cNvPr>
          <p:cNvSpPr/>
          <p:nvPr userDrawn="1"/>
        </p:nvSpPr>
        <p:spPr>
          <a:xfrm>
            <a:off x="407892" y="311234"/>
            <a:ext cx="430307" cy="547200"/>
          </a:xfrm>
          <a:prstGeom prst="rect">
            <a:avLst/>
          </a:prstGeom>
          <a:solidFill>
            <a:srgbClr val="FFEBE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11" name="Bildobjekt 10">
            <a:extLst>
              <a:ext uri="{FF2B5EF4-FFF2-40B4-BE49-F238E27FC236}">
                <a16:creationId xmlns:a16="http://schemas.microsoft.com/office/drawing/2014/main" id="{E0A9DF07-650B-EA03-2AC8-F9788F6C70CD}"/>
              </a:ext>
            </a:extLst>
          </p:cNvPr>
          <p:cNvPicPr>
            <a:picLocks noChangeAspect="1"/>
          </p:cNvPicPr>
          <p:nvPr userDrawn="1"/>
        </p:nvPicPr>
        <p:blipFill rotWithShape="1">
          <a:blip r:embed="rId2" cstate="hqprint">
            <a:extLst>
              <a:ext uri="{28A0092B-C50C-407E-A947-70E740481C1C}">
                <a14:useLocalDpi xmlns:a14="http://schemas.microsoft.com/office/drawing/2010/main" val="0"/>
              </a:ext>
            </a:extLst>
          </a:blip>
          <a:srcRect r="67421"/>
          <a:stretch/>
        </p:blipFill>
        <p:spPr>
          <a:xfrm>
            <a:off x="407892" y="311234"/>
            <a:ext cx="430307" cy="547200"/>
          </a:xfrm>
          <a:prstGeom prst="rect">
            <a:avLst/>
          </a:prstGeom>
        </p:spPr>
      </p:pic>
    </p:spTree>
    <p:extLst>
      <p:ext uri="{BB962C8B-B14F-4D97-AF65-F5344CB8AC3E}">
        <p14:creationId xmlns:p14="http://schemas.microsoft.com/office/powerpoint/2010/main" val="268001963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Avsnittsrubrik 1 - rosa">
    <p:bg>
      <p:bgPr>
        <a:solidFill>
          <a:srgbClr val="FFEBE8"/>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E3F7DFE-A18E-4FEA-53A4-A81CDBD7997A}"/>
              </a:ext>
            </a:extLst>
          </p:cNvPr>
          <p:cNvSpPr>
            <a:spLocks noGrp="1"/>
          </p:cNvSpPr>
          <p:nvPr>
            <p:ph type="title" hasCustomPrompt="1"/>
          </p:nvPr>
        </p:nvSpPr>
        <p:spPr>
          <a:xfrm>
            <a:off x="838200" y="2759417"/>
            <a:ext cx="9557084" cy="1368000"/>
          </a:xfrm>
        </p:spPr>
        <p:txBody>
          <a:bodyPr anchor="b">
            <a:noAutofit/>
          </a:bodyPr>
          <a:lstStyle>
            <a:lvl1pPr>
              <a:defRPr sz="5600">
                <a:solidFill>
                  <a:schemeClr val="accent3"/>
                </a:solidFill>
              </a:defRPr>
            </a:lvl1pPr>
          </a:lstStyle>
          <a:p>
            <a:r>
              <a:rPr lang="sv-SE" dirty="0"/>
              <a:t>Rubrik</a:t>
            </a:r>
          </a:p>
        </p:txBody>
      </p:sp>
      <p:sp>
        <p:nvSpPr>
          <p:cNvPr id="3" name="Platshållare för text 2">
            <a:extLst>
              <a:ext uri="{FF2B5EF4-FFF2-40B4-BE49-F238E27FC236}">
                <a16:creationId xmlns:a16="http://schemas.microsoft.com/office/drawing/2014/main" id="{CF6DBD33-47E8-C6B6-4720-C8325F393A62}"/>
              </a:ext>
            </a:extLst>
          </p:cNvPr>
          <p:cNvSpPr>
            <a:spLocks noGrp="1"/>
          </p:cNvSpPr>
          <p:nvPr>
            <p:ph type="body" idx="1" hasCustomPrompt="1"/>
          </p:nvPr>
        </p:nvSpPr>
        <p:spPr>
          <a:xfrm>
            <a:off x="831849" y="4165507"/>
            <a:ext cx="9562862" cy="924768"/>
          </a:xfrm>
        </p:spPr>
        <p:txBody>
          <a:bodyPr>
            <a:noAutofit/>
          </a:bodyPr>
          <a:lstStyle>
            <a:lvl1pPr marL="0" indent="0">
              <a:buNone/>
              <a:defRPr sz="2400" b="0" i="0">
                <a:solidFill>
                  <a:schemeClr val="accent3"/>
                </a:solidFill>
                <a:latin typeface="AvenirNext LT Pro Regular" panose="020B0504020202020204" pitchFamily="34" charset="77"/>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dirty="0"/>
              <a:t>Underrubrik</a:t>
            </a:r>
          </a:p>
        </p:txBody>
      </p:sp>
      <p:sp>
        <p:nvSpPr>
          <p:cNvPr id="4" name="Platshållare för datum 3">
            <a:extLst>
              <a:ext uri="{FF2B5EF4-FFF2-40B4-BE49-F238E27FC236}">
                <a16:creationId xmlns:a16="http://schemas.microsoft.com/office/drawing/2014/main" id="{8BB4A272-7EEE-3056-FF2E-348D0771628D}"/>
              </a:ext>
              <a:ext uri="{C183D7F6-B498-43B3-948B-1728B52AA6E4}">
                <adec:decorative xmlns:adec="http://schemas.microsoft.com/office/drawing/2017/decorative" val="1"/>
              </a:ext>
            </a:extLst>
          </p:cNvPr>
          <p:cNvSpPr>
            <a:spLocks noGrp="1"/>
          </p:cNvSpPr>
          <p:nvPr>
            <p:ph type="dt" sz="half" idx="10"/>
          </p:nvPr>
        </p:nvSpPr>
        <p:spPr/>
        <p:txBody>
          <a:bodyPr/>
          <a:lstStyle>
            <a:lvl1pPr>
              <a:defRPr>
                <a:solidFill>
                  <a:schemeClr val="accent3"/>
                </a:solidFill>
              </a:defRPr>
            </a:lvl1pPr>
          </a:lstStyle>
          <a:p>
            <a:fld id="{6E9020EF-984C-486A-898E-1ED7325E1C64}" type="datetime1">
              <a:rPr lang="sv-SE" smtClean="0"/>
              <a:pPr/>
              <a:t>2024-04-23</a:t>
            </a:fld>
            <a:endParaRPr lang="sv-SE"/>
          </a:p>
        </p:txBody>
      </p:sp>
      <p:sp>
        <p:nvSpPr>
          <p:cNvPr id="5" name="Platshållare för sidfot 4">
            <a:extLst>
              <a:ext uri="{FF2B5EF4-FFF2-40B4-BE49-F238E27FC236}">
                <a16:creationId xmlns:a16="http://schemas.microsoft.com/office/drawing/2014/main" id="{C9C1C9E2-AC37-7C71-50C6-F971E7D83C35}"/>
              </a:ext>
              <a:ext uri="{C183D7F6-B498-43B3-948B-1728B52AA6E4}">
                <adec:decorative xmlns:adec="http://schemas.microsoft.com/office/drawing/2017/decorative" val="1"/>
              </a:ext>
            </a:extLst>
          </p:cNvPr>
          <p:cNvSpPr>
            <a:spLocks noGrp="1"/>
          </p:cNvSpPr>
          <p:nvPr>
            <p:ph type="ftr" sz="quarter" idx="11"/>
          </p:nvPr>
        </p:nvSpPr>
        <p:spPr/>
        <p:txBody>
          <a:bodyPr/>
          <a:lstStyle>
            <a:lvl1pPr>
              <a:defRPr>
                <a:solidFill>
                  <a:schemeClr val="accent3"/>
                </a:solidFill>
              </a:defRPr>
            </a:lvl1pPr>
          </a:lstStyle>
          <a:p>
            <a:r>
              <a:rPr lang="sv-SE"/>
              <a:t>Sidfottext</a:t>
            </a:r>
          </a:p>
        </p:txBody>
      </p:sp>
      <p:sp>
        <p:nvSpPr>
          <p:cNvPr id="6" name="Platshållare för bildnummer 5">
            <a:extLst>
              <a:ext uri="{FF2B5EF4-FFF2-40B4-BE49-F238E27FC236}">
                <a16:creationId xmlns:a16="http://schemas.microsoft.com/office/drawing/2014/main" id="{7B8A942B-B1EB-55EA-A1BF-0EAAA0507ECC}"/>
              </a:ext>
              <a:ext uri="{C183D7F6-B498-43B3-948B-1728B52AA6E4}">
                <adec:decorative xmlns:adec="http://schemas.microsoft.com/office/drawing/2017/decorative" val="1"/>
              </a:ext>
            </a:extLst>
          </p:cNvPr>
          <p:cNvSpPr>
            <a:spLocks noGrp="1"/>
          </p:cNvSpPr>
          <p:nvPr>
            <p:ph type="sldNum" sz="quarter" idx="12"/>
          </p:nvPr>
        </p:nvSpPr>
        <p:spPr/>
        <p:txBody>
          <a:bodyPr/>
          <a:lstStyle>
            <a:lvl1pPr>
              <a:defRPr>
                <a:solidFill>
                  <a:schemeClr val="accent3"/>
                </a:solidFill>
              </a:defRPr>
            </a:lvl1pPr>
          </a:lstStyle>
          <a:p>
            <a:fld id="{0EA8761A-F05C-4F01-AE76-2EF79F772060}" type="slidenum">
              <a:rPr lang="sv-SE" smtClean="0"/>
              <a:pPr/>
              <a:t>‹#›</a:t>
            </a:fld>
            <a:endParaRPr lang="sv-SE"/>
          </a:p>
        </p:txBody>
      </p:sp>
      <p:sp>
        <p:nvSpPr>
          <p:cNvPr id="7" name="Rektangel 6">
            <a:extLst>
              <a:ext uri="{FF2B5EF4-FFF2-40B4-BE49-F238E27FC236}">
                <a16:creationId xmlns:a16="http://schemas.microsoft.com/office/drawing/2014/main" id="{E02A5F06-A57A-2368-EC74-BCE598B2B4DF}"/>
              </a:ext>
            </a:extLst>
          </p:cNvPr>
          <p:cNvSpPr/>
          <p:nvPr userDrawn="1"/>
        </p:nvSpPr>
        <p:spPr>
          <a:xfrm>
            <a:off x="407892" y="311234"/>
            <a:ext cx="430307" cy="547200"/>
          </a:xfrm>
          <a:prstGeom prst="rect">
            <a:avLst/>
          </a:prstGeom>
          <a:solidFill>
            <a:srgbClr val="FFEBE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8" name="Bildobjekt 7">
            <a:extLst>
              <a:ext uri="{FF2B5EF4-FFF2-40B4-BE49-F238E27FC236}">
                <a16:creationId xmlns:a16="http://schemas.microsoft.com/office/drawing/2014/main" id="{DB6F0DDD-E13C-73A1-C740-024489736CA0}"/>
              </a:ext>
            </a:extLst>
          </p:cNvPr>
          <p:cNvPicPr>
            <a:picLocks noChangeAspect="1"/>
          </p:cNvPicPr>
          <p:nvPr userDrawn="1"/>
        </p:nvPicPr>
        <p:blipFill rotWithShape="1">
          <a:blip r:embed="rId2" cstate="hqprint">
            <a:extLst>
              <a:ext uri="{28A0092B-C50C-407E-A947-70E740481C1C}">
                <a14:useLocalDpi xmlns:a14="http://schemas.microsoft.com/office/drawing/2010/main" val="0"/>
              </a:ext>
            </a:extLst>
          </a:blip>
          <a:srcRect r="67421"/>
          <a:stretch/>
        </p:blipFill>
        <p:spPr>
          <a:xfrm>
            <a:off x="407892" y="311234"/>
            <a:ext cx="430307" cy="547200"/>
          </a:xfrm>
          <a:prstGeom prst="rect">
            <a:avLst/>
          </a:prstGeom>
        </p:spPr>
      </p:pic>
    </p:spTree>
    <p:extLst>
      <p:ext uri="{BB962C8B-B14F-4D97-AF65-F5344CB8AC3E}">
        <p14:creationId xmlns:p14="http://schemas.microsoft.com/office/powerpoint/2010/main" val="104607436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Rubrik och innehåll - rosa">
    <p:bg>
      <p:bgPr>
        <a:solidFill>
          <a:srgbClr val="FFEBE8"/>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F6B7ECA-1D98-5941-0D9F-78A0DEE61274}"/>
              </a:ext>
            </a:extLst>
          </p:cNvPr>
          <p:cNvSpPr>
            <a:spLocks noGrp="1"/>
          </p:cNvSpPr>
          <p:nvPr>
            <p:ph type="title" hasCustomPrompt="1"/>
          </p:nvPr>
        </p:nvSpPr>
        <p:spPr>
          <a:xfrm>
            <a:off x="839788" y="1878439"/>
            <a:ext cx="7313612" cy="1237130"/>
          </a:xfrm>
        </p:spPr>
        <p:txBody>
          <a:bodyPr anchor="b">
            <a:noAutofit/>
          </a:bodyPr>
          <a:lstStyle>
            <a:lvl1pPr>
              <a:defRPr sz="4000">
                <a:solidFill>
                  <a:schemeClr val="accent3"/>
                </a:solidFill>
              </a:defRPr>
            </a:lvl1pPr>
          </a:lstStyle>
          <a:p>
            <a:r>
              <a:rPr lang="sv-SE" dirty="0"/>
              <a:t>Rubrik</a:t>
            </a:r>
          </a:p>
        </p:txBody>
      </p:sp>
      <p:sp>
        <p:nvSpPr>
          <p:cNvPr id="3" name="Platshållare för innehåll 2">
            <a:extLst>
              <a:ext uri="{FF2B5EF4-FFF2-40B4-BE49-F238E27FC236}">
                <a16:creationId xmlns:a16="http://schemas.microsoft.com/office/drawing/2014/main" id="{FA403C0F-160C-B65B-3871-2ACB32EB2886}"/>
              </a:ext>
            </a:extLst>
          </p:cNvPr>
          <p:cNvSpPr>
            <a:spLocks noGrp="1"/>
          </p:cNvSpPr>
          <p:nvPr>
            <p:ph idx="1" hasCustomPrompt="1"/>
          </p:nvPr>
        </p:nvSpPr>
        <p:spPr>
          <a:xfrm>
            <a:off x="839787" y="3187285"/>
            <a:ext cx="7313612" cy="3113623"/>
          </a:xfrm>
        </p:spPr>
        <p:txBody>
          <a:bodyPr vert="horz" lIns="91440" tIns="45720" rIns="91440" bIns="45720" rtlCol="0">
            <a:noAutofit/>
          </a:bodyPr>
          <a:lstStyle>
            <a:lvl1pPr>
              <a:defRPr lang="sv-SE" sz="2200">
                <a:solidFill>
                  <a:schemeClr val="accent3"/>
                </a:solidFill>
              </a:defRPr>
            </a:lvl1pPr>
          </a:lstStyle>
          <a:p>
            <a:pPr marL="228600" lvl="0" indent="-228600"/>
            <a:r>
              <a:rPr lang="sv-SE"/>
              <a:t>Punkt</a:t>
            </a:r>
          </a:p>
          <a:p>
            <a:pPr marL="228600" lvl="0" indent="-228600"/>
            <a:r>
              <a:rPr lang="sv-SE"/>
              <a:t>Punkt</a:t>
            </a:r>
          </a:p>
          <a:p>
            <a:pPr marL="228600" lvl="0" indent="-228600"/>
            <a:r>
              <a:rPr lang="sv-SE"/>
              <a:t>Punkt</a:t>
            </a:r>
          </a:p>
        </p:txBody>
      </p:sp>
      <p:sp>
        <p:nvSpPr>
          <p:cNvPr id="4" name="Platshållare för datum 3">
            <a:extLst>
              <a:ext uri="{FF2B5EF4-FFF2-40B4-BE49-F238E27FC236}">
                <a16:creationId xmlns:a16="http://schemas.microsoft.com/office/drawing/2014/main" id="{C7F3B261-C52E-8B45-0008-0B077F1D4BA2}"/>
              </a:ext>
              <a:ext uri="{C183D7F6-B498-43B3-948B-1728B52AA6E4}">
                <adec:decorative xmlns:adec="http://schemas.microsoft.com/office/drawing/2017/decorative" val="1"/>
              </a:ext>
            </a:extLst>
          </p:cNvPr>
          <p:cNvSpPr>
            <a:spLocks noGrp="1"/>
          </p:cNvSpPr>
          <p:nvPr>
            <p:ph type="dt" sz="half" idx="10"/>
          </p:nvPr>
        </p:nvSpPr>
        <p:spPr/>
        <p:txBody>
          <a:bodyPr/>
          <a:lstStyle>
            <a:lvl1pPr>
              <a:defRPr>
                <a:solidFill>
                  <a:schemeClr val="accent3"/>
                </a:solidFill>
              </a:defRPr>
            </a:lvl1pPr>
          </a:lstStyle>
          <a:p>
            <a:fld id="{141E8FB7-B1A9-4218-A760-3AA9472286D6}" type="datetime1">
              <a:rPr lang="sv-SE" smtClean="0"/>
              <a:pPr/>
              <a:t>2024-04-23</a:t>
            </a:fld>
            <a:endParaRPr lang="sv-SE" dirty="0"/>
          </a:p>
        </p:txBody>
      </p:sp>
      <p:sp>
        <p:nvSpPr>
          <p:cNvPr id="5" name="Platshållare för sidfot 4">
            <a:extLst>
              <a:ext uri="{FF2B5EF4-FFF2-40B4-BE49-F238E27FC236}">
                <a16:creationId xmlns:a16="http://schemas.microsoft.com/office/drawing/2014/main" id="{8388B7B5-EF69-3921-497E-15058B57C789}"/>
              </a:ext>
              <a:ext uri="{C183D7F6-B498-43B3-948B-1728B52AA6E4}">
                <adec:decorative xmlns:adec="http://schemas.microsoft.com/office/drawing/2017/decorative" val="1"/>
              </a:ext>
            </a:extLst>
          </p:cNvPr>
          <p:cNvSpPr>
            <a:spLocks noGrp="1"/>
          </p:cNvSpPr>
          <p:nvPr>
            <p:ph type="ftr" sz="quarter" idx="11"/>
          </p:nvPr>
        </p:nvSpPr>
        <p:spPr/>
        <p:txBody>
          <a:bodyPr/>
          <a:lstStyle>
            <a:lvl1pPr>
              <a:defRPr>
                <a:solidFill>
                  <a:schemeClr val="accent3"/>
                </a:solidFill>
              </a:defRPr>
            </a:lvl1pPr>
          </a:lstStyle>
          <a:p>
            <a:r>
              <a:rPr lang="sv-SE"/>
              <a:t>Sidfottext</a:t>
            </a:r>
          </a:p>
        </p:txBody>
      </p:sp>
      <p:sp>
        <p:nvSpPr>
          <p:cNvPr id="6" name="Platshållare för bildnummer 5">
            <a:extLst>
              <a:ext uri="{FF2B5EF4-FFF2-40B4-BE49-F238E27FC236}">
                <a16:creationId xmlns:a16="http://schemas.microsoft.com/office/drawing/2014/main" id="{CA6B7F78-AA47-C9DF-0094-9C1331DD59C0}"/>
              </a:ext>
              <a:ext uri="{C183D7F6-B498-43B3-948B-1728B52AA6E4}">
                <adec:decorative xmlns:adec="http://schemas.microsoft.com/office/drawing/2017/decorative" val="1"/>
              </a:ext>
            </a:extLst>
          </p:cNvPr>
          <p:cNvSpPr>
            <a:spLocks noGrp="1"/>
          </p:cNvSpPr>
          <p:nvPr>
            <p:ph type="sldNum" sz="quarter" idx="12"/>
          </p:nvPr>
        </p:nvSpPr>
        <p:spPr/>
        <p:txBody>
          <a:bodyPr/>
          <a:lstStyle>
            <a:lvl1pPr>
              <a:defRPr>
                <a:solidFill>
                  <a:schemeClr val="accent3"/>
                </a:solidFill>
              </a:defRPr>
            </a:lvl1pPr>
          </a:lstStyle>
          <a:p>
            <a:fld id="{0EA8761A-F05C-4F01-AE76-2EF79F772060}" type="slidenum">
              <a:rPr lang="sv-SE" smtClean="0"/>
              <a:pPr/>
              <a:t>‹#›</a:t>
            </a:fld>
            <a:endParaRPr lang="sv-SE"/>
          </a:p>
        </p:txBody>
      </p:sp>
      <p:sp>
        <p:nvSpPr>
          <p:cNvPr id="7" name="Rektangel 6">
            <a:extLst>
              <a:ext uri="{FF2B5EF4-FFF2-40B4-BE49-F238E27FC236}">
                <a16:creationId xmlns:a16="http://schemas.microsoft.com/office/drawing/2014/main" id="{16D812B9-F6A9-571C-D1A1-7D9617D65E8F}"/>
              </a:ext>
            </a:extLst>
          </p:cNvPr>
          <p:cNvSpPr/>
          <p:nvPr userDrawn="1"/>
        </p:nvSpPr>
        <p:spPr>
          <a:xfrm>
            <a:off x="407892" y="311234"/>
            <a:ext cx="430307" cy="547200"/>
          </a:xfrm>
          <a:prstGeom prst="rect">
            <a:avLst/>
          </a:prstGeom>
          <a:solidFill>
            <a:srgbClr val="FFEBE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8" name="Bildobjekt 7">
            <a:extLst>
              <a:ext uri="{FF2B5EF4-FFF2-40B4-BE49-F238E27FC236}">
                <a16:creationId xmlns:a16="http://schemas.microsoft.com/office/drawing/2014/main" id="{95D3BEF7-130A-3CB2-523D-66CDDAC96288}"/>
              </a:ext>
            </a:extLst>
          </p:cNvPr>
          <p:cNvPicPr>
            <a:picLocks noChangeAspect="1"/>
          </p:cNvPicPr>
          <p:nvPr userDrawn="1"/>
        </p:nvPicPr>
        <p:blipFill rotWithShape="1">
          <a:blip r:embed="rId2" cstate="hqprint">
            <a:extLst>
              <a:ext uri="{28A0092B-C50C-407E-A947-70E740481C1C}">
                <a14:useLocalDpi xmlns:a14="http://schemas.microsoft.com/office/drawing/2010/main" val="0"/>
              </a:ext>
            </a:extLst>
          </a:blip>
          <a:srcRect r="67421"/>
          <a:stretch/>
        </p:blipFill>
        <p:spPr>
          <a:xfrm>
            <a:off x="407892" y="311234"/>
            <a:ext cx="430307" cy="547200"/>
          </a:xfrm>
          <a:prstGeom prst="rect">
            <a:avLst/>
          </a:prstGeom>
        </p:spPr>
      </p:pic>
    </p:spTree>
    <p:extLst>
      <p:ext uri="{BB962C8B-B14F-4D97-AF65-F5344CB8AC3E}">
        <p14:creationId xmlns:p14="http://schemas.microsoft.com/office/powerpoint/2010/main" val="17100505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ubrik och utfallande bild">
    <p:bg>
      <p:bgPr>
        <a:solidFill>
          <a:srgbClr val="DFEFEB"/>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DBE40FD-2325-BF40-48CC-B1A8DF4CA2A7}"/>
              </a:ext>
            </a:extLst>
          </p:cNvPr>
          <p:cNvSpPr>
            <a:spLocks noGrp="1"/>
          </p:cNvSpPr>
          <p:nvPr>
            <p:ph type="title" hasCustomPrompt="1"/>
          </p:nvPr>
        </p:nvSpPr>
        <p:spPr>
          <a:xfrm>
            <a:off x="839788" y="2496677"/>
            <a:ext cx="4860396" cy="1237130"/>
          </a:xfrm>
        </p:spPr>
        <p:txBody>
          <a:bodyPr anchor="t">
            <a:noAutofit/>
          </a:bodyPr>
          <a:lstStyle>
            <a:lvl1pPr>
              <a:defRPr sz="5600">
                <a:solidFill>
                  <a:schemeClr val="accent5"/>
                </a:solidFill>
              </a:defRPr>
            </a:lvl1pPr>
          </a:lstStyle>
          <a:p>
            <a:r>
              <a:rPr lang="sv-SE" dirty="0"/>
              <a:t>Rubrik</a:t>
            </a:r>
          </a:p>
        </p:txBody>
      </p:sp>
      <p:sp>
        <p:nvSpPr>
          <p:cNvPr id="3" name="Platshållare för bild 2">
            <a:extLst>
              <a:ext uri="{FF2B5EF4-FFF2-40B4-BE49-F238E27FC236}">
                <a16:creationId xmlns:a16="http://schemas.microsoft.com/office/drawing/2014/main" id="{343804D4-A302-E55B-9C5B-E03AE864B563}"/>
              </a:ext>
            </a:extLst>
          </p:cNvPr>
          <p:cNvSpPr>
            <a:spLocks noGrp="1"/>
          </p:cNvSpPr>
          <p:nvPr>
            <p:ph type="pic" idx="1"/>
          </p:nvPr>
        </p:nvSpPr>
        <p:spPr>
          <a:xfrm>
            <a:off x="6096000" y="0"/>
            <a:ext cx="6096000" cy="6858000"/>
          </a:xfrm>
        </p:spPr>
        <p:txBody>
          <a:bodyPr>
            <a:normAutofit/>
          </a:bodyPr>
          <a:lstStyle>
            <a:lvl1pPr marL="0" indent="0" algn="ctr">
              <a:buNone/>
              <a:defRPr sz="1100">
                <a:solidFill>
                  <a:schemeClr val="accent5"/>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5" name="Platshållare för datum 4">
            <a:extLst>
              <a:ext uri="{FF2B5EF4-FFF2-40B4-BE49-F238E27FC236}">
                <a16:creationId xmlns:a16="http://schemas.microsoft.com/office/drawing/2014/main" id="{18BCE5F6-72BA-0BCE-9D1D-210EFAEAE6A7}"/>
              </a:ext>
              <a:ext uri="{C183D7F6-B498-43B3-948B-1728B52AA6E4}">
                <adec:decorative xmlns:adec="http://schemas.microsoft.com/office/drawing/2017/decorative" val="1"/>
              </a:ext>
            </a:extLst>
          </p:cNvPr>
          <p:cNvSpPr>
            <a:spLocks noGrp="1"/>
          </p:cNvSpPr>
          <p:nvPr>
            <p:ph type="dt" sz="half" idx="10"/>
          </p:nvPr>
        </p:nvSpPr>
        <p:spPr/>
        <p:txBody>
          <a:bodyPr/>
          <a:lstStyle>
            <a:lvl1pPr>
              <a:defRPr>
                <a:solidFill>
                  <a:schemeClr val="accent5"/>
                </a:solidFill>
              </a:defRPr>
            </a:lvl1pPr>
          </a:lstStyle>
          <a:p>
            <a:fld id="{5D05FCD3-3492-4FFB-A5C1-DA3BA36D4976}" type="datetime1">
              <a:rPr lang="sv-SE" smtClean="0"/>
              <a:pPr/>
              <a:t>2024-04-23</a:t>
            </a:fld>
            <a:endParaRPr lang="sv-SE"/>
          </a:p>
        </p:txBody>
      </p:sp>
      <p:sp>
        <p:nvSpPr>
          <p:cNvPr id="6" name="Platshållare för sidfot 5">
            <a:extLst>
              <a:ext uri="{FF2B5EF4-FFF2-40B4-BE49-F238E27FC236}">
                <a16:creationId xmlns:a16="http://schemas.microsoft.com/office/drawing/2014/main" id="{BA60F41B-C4ED-8C07-3401-0E1758FCAF8A}"/>
              </a:ext>
              <a:ext uri="{C183D7F6-B498-43B3-948B-1728B52AA6E4}">
                <adec:decorative xmlns:adec="http://schemas.microsoft.com/office/drawing/2017/decorative" val="1"/>
              </a:ext>
            </a:extLst>
          </p:cNvPr>
          <p:cNvSpPr>
            <a:spLocks noGrp="1"/>
          </p:cNvSpPr>
          <p:nvPr>
            <p:ph type="ftr" sz="quarter" idx="11"/>
          </p:nvPr>
        </p:nvSpPr>
        <p:spPr/>
        <p:txBody>
          <a:bodyPr/>
          <a:lstStyle>
            <a:lvl1pPr>
              <a:defRPr>
                <a:solidFill>
                  <a:schemeClr val="accent5"/>
                </a:solidFill>
              </a:defRPr>
            </a:lvl1pPr>
          </a:lstStyle>
          <a:p>
            <a:r>
              <a:rPr lang="sv-SE"/>
              <a:t>Sidfottext</a:t>
            </a:r>
          </a:p>
        </p:txBody>
      </p:sp>
      <p:sp>
        <p:nvSpPr>
          <p:cNvPr id="7" name="Platshållare för bildnummer 6">
            <a:extLst>
              <a:ext uri="{FF2B5EF4-FFF2-40B4-BE49-F238E27FC236}">
                <a16:creationId xmlns:a16="http://schemas.microsoft.com/office/drawing/2014/main" id="{45AC636A-9B62-AC75-614D-850098111644}"/>
              </a:ext>
              <a:ext uri="{C183D7F6-B498-43B3-948B-1728B52AA6E4}">
                <adec:decorative xmlns:adec="http://schemas.microsoft.com/office/drawing/2017/decorative" val="1"/>
              </a:ext>
            </a:extLst>
          </p:cNvPr>
          <p:cNvSpPr>
            <a:spLocks noGrp="1"/>
          </p:cNvSpPr>
          <p:nvPr>
            <p:ph type="sldNum" sz="quarter" idx="12"/>
          </p:nvPr>
        </p:nvSpPr>
        <p:spPr/>
        <p:txBody>
          <a:bodyPr/>
          <a:lstStyle>
            <a:lvl1pPr>
              <a:defRPr>
                <a:solidFill>
                  <a:schemeClr val="accent5"/>
                </a:solidFill>
              </a:defRPr>
            </a:lvl1pPr>
          </a:lstStyle>
          <a:p>
            <a:fld id="{0EA8761A-F05C-4F01-AE76-2EF79F772060}" type="slidenum">
              <a:rPr lang="sv-SE" smtClean="0"/>
              <a:pPr/>
              <a:t>‹#›</a:t>
            </a:fld>
            <a:endParaRPr lang="sv-SE"/>
          </a:p>
        </p:txBody>
      </p:sp>
    </p:spTree>
    <p:extLst>
      <p:ext uri="{BB962C8B-B14F-4D97-AF65-F5344CB8AC3E}">
        <p14:creationId xmlns:p14="http://schemas.microsoft.com/office/powerpoint/2010/main" val="190323841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Rubrik och två delar - rosa">
    <p:bg>
      <p:bgPr>
        <a:solidFill>
          <a:srgbClr val="FFEBE8"/>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5772E1B-B133-D852-FA5E-6CF91C0A743F}"/>
              </a:ext>
            </a:extLst>
          </p:cNvPr>
          <p:cNvSpPr>
            <a:spLocks noGrp="1"/>
          </p:cNvSpPr>
          <p:nvPr>
            <p:ph type="title" hasCustomPrompt="1"/>
          </p:nvPr>
        </p:nvSpPr>
        <p:spPr>
          <a:xfrm>
            <a:off x="839788" y="2395569"/>
            <a:ext cx="9269507" cy="720000"/>
          </a:xfrm>
        </p:spPr>
        <p:txBody>
          <a:bodyPr anchor="b">
            <a:noAutofit/>
          </a:bodyPr>
          <a:lstStyle>
            <a:lvl1pPr>
              <a:defRPr sz="4000">
                <a:solidFill>
                  <a:schemeClr val="accent3"/>
                </a:solidFill>
              </a:defRPr>
            </a:lvl1pPr>
          </a:lstStyle>
          <a:p>
            <a:r>
              <a:rPr lang="sv-SE" dirty="0"/>
              <a:t>Rubrik</a:t>
            </a:r>
          </a:p>
        </p:txBody>
      </p:sp>
      <p:sp>
        <p:nvSpPr>
          <p:cNvPr id="3" name="Platshållare för innehåll 2">
            <a:extLst>
              <a:ext uri="{FF2B5EF4-FFF2-40B4-BE49-F238E27FC236}">
                <a16:creationId xmlns:a16="http://schemas.microsoft.com/office/drawing/2014/main" id="{E143A7C1-BC47-B385-A7EA-1115FD3270B1}"/>
              </a:ext>
            </a:extLst>
          </p:cNvPr>
          <p:cNvSpPr>
            <a:spLocks noGrp="1"/>
          </p:cNvSpPr>
          <p:nvPr>
            <p:ph sz="half" idx="1" hasCustomPrompt="1"/>
          </p:nvPr>
        </p:nvSpPr>
        <p:spPr>
          <a:xfrm>
            <a:off x="839788" y="3187287"/>
            <a:ext cx="4482354" cy="3121306"/>
          </a:xfrm>
        </p:spPr>
        <p:txBody>
          <a:bodyPr vert="horz" lIns="91440" tIns="45720" rIns="91440" bIns="45720" rtlCol="0">
            <a:noAutofit/>
          </a:bodyPr>
          <a:lstStyle>
            <a:lvl1pPr>
              <a:defRPr lang="sv-SE" sz="2200">
                <a:solidFill>
                  <a:schemeClr val="accent3"/>
                </a:solidFill>
              </a:defRPr>
            </a:lvl1pPr>
          </a:lstStyle>
          <a:p>
            <a:pPr marL="228600" lvl="0" indent="-228600"/>
            <a:r>
              <a:rPr lang="sv-SE" dirty="0"/>
              <a:t>Punkt</a:t>
            </a:r>
          </a:p>
        </p:txBody>
      </p:sp>
      <p:sp>
        <p:nvSpPr>
          <p:cNvPr id="4" name="Platshållare för innehåll 3">
            <a:extLst>
              <a:ext uri="{FF2B5EF4-FFF2-40B4-BE49-F238E27FC236}">
                <a16:creationId xmlns:a16="http://schemas.microsoft.com/office/drawing/2014/main" id="{5462D343-5512-7D1A-E5F0-0443C4FC3D0B}"/>
              </a:ext>
            </a:extLst>
          </p:cNvPr>
          <p:cNvSpPr>
            <a:spLocks noGrp="1"/>
          </p:cNvSpPr>
          <p:nvPr>
            <p:ph sz="half" idx="2" hasCustomPrompt="1"/>
          </p:nvPr>
        </p:nvSpPr>
        <p:spPr>
          <a:xfrm>
            <a:off x="5626941" y="3187285"/>
            <a:ext cx="4482354" cy="3121307"/>
          </a:xfrm>
        </p:spPr>
        <p:txBody>
          <a:bodyPr vert="horz" lIns="91440" tIns="45720" rIns="91440" bIns="45720" rtlCol="0">
            <a:noAutofit/>
          </a:bodyPr>
          <a:lstStyle>
            <a:lvl1pPr>
              <a:defRPr lang="sv-SE" sz="2200">
                <a:solidFill>
                  <a:schemeClr val="accent3"/>
                </a:solidFill>
              </a:defRPr>
            </a:lvl1pPr>
          </a:lstStyle>
          <a:p>
            <a:pPr marL="228600" lvl="0" indent="-228600"/>
            <a:r>
              <a:rPr lang="sv-SE"/>
              <a:t>Punkt</a:t>
            </a:r>
          </a:p>
        </p:txBody>
      </p:sp>
      <p:sp>
        <p:nvSpPr>
          <p:cNvPr id="5" name="Platshållare för datum 4">
            <a:extLst>
              <a:ext uri="{FF2B5EF4-FFF2-40B4-BE49-F238E27FC236}">
                <a16:creationId xmlns:a16="http://schemas.microsoft.com/office/drawing/2014/main" id="{9E8547E8-12A7-D55F-7BF4-86CC4F46EA04}"/>
              </a:ext>
              <a:ext uri="{C183D7F6-B498-43B3-948B-1728B52AA6E4}">
                <adec:decorative xmlns:adec="http://schemas.microsoft.com/office/drawing/2017/decorative" val="1"/>
              </a:ext>
            </a:extLst>
          </p:cNvPr>
          <p:cNvSpPr>
            <a:spLocks noGrp="1"/>
          </p:cNvSpPr>
          <p:nvPr>
            <p:ph type="dt" sz="half" idx="10"/>
          </p:nvPr>
        </p:nvSpPr>
        <p:spPr/>
        <p:txBody>
          <a:bodyPr/>
          <a:lstStyle>
            <a:lvl1pPr>
              <a:defRPr>
                <a:solidFill>
                  <a:schemeClr val="accent3"/>
                </a:solidFill>
              </a:defRPr>
            </a:lvl1pPr>
          </a:lstStyle>
          <a:p>
            <a:fld id="{FA75368C-E857-4853-8A57-271882899160}" type="datetime1">
              <a:rPr lang="sv-SE" smtClean="0"/>
              <a:pPr/>
              <a:t>2024-04-23</a:t>
            </a:fld>
            <a:endParaRPr lang="sv-SE"/>
          </a:p>
        </p:txBody>
      </p:sp>
      <p:sp>
        <p:nvSpPr>
          <p:cNvPr id="6" name="Platshållare för sidfot 5">
            <a:extLst>
              <a:ext uri="{FF2B5EF4-FFF2-40B4-BE49-F238E27FC236}">
                <a16:creationId xmlns:a16="http://schemas.microsoft.com/office/drawing/2014/main" id="{9C135277-882F-7071-2BB3-1B15EEFFE8EA}"/>
              </a:ext>
              <a:ext uri="{C183D7F6-B498-43B3-948B-1728B52AA6E4}">
                <adec:decorative xmlns:adec="http://schemas.microsoft.com/office/drawing/2017/decorative" val="1"/>
              </a:ext>
            </a:extLst>
          </p:cNvPr>
          <p:cNvSpPr>
            <a:spLocks noGrp="1"/>
          </p:cNvSpPr>
          <p:nvPr>
            <p:ph type="ftr" sz="quarter" idx="11"/>
          </p:nvPr>
        </p:nvSpPr>
        <p:spPr/>
        <p:txBody>
          <a:bodyPr/>
          <a:lstStyle>
            <a:lvl1pPr>
              <a:defRPr>
                <a:solidFill>
                  <a:schemeClr val="accent3"/>
                </a:solidFill>
              </a:defRPr>
            </a:lvl1pPr>
          </a:lstStyle>
          <a:p>
            <a:r>
              <a:rPr lang="sv-SE"/>
              <a:t>Sidfottext</a:t>
            </a:r>
          </a:p>
        </p:txBody>
      </p:sp>
      <p:sp>
        <p:nvSpPr>
          <p:cNvPr id="7" name="Platshållare för bildnummer 6">
            <a:extLst>
              <a:ext uri="{FF2B5EF4-FFF2-40B4-BE49-F238E27FC236}">
                <a16:creationId xmlns:a16="http://schemas.microsoft.com/office/drawing/2014/main" id="{B2617A05-34F8-185F-DE57-86C010D7FF2C}"/>
              </a:ext>
              <a:ext uri="{C183D7F6-B498-43B3-948B-1728B52AA6E4}">
                <adec:decorative xmlns:adec="http://schemas.microsoft.com/office/drawing/2017/decorative" val="1"/>
              </a:ext>
            </a:extLst>
          </p:cNvPr>
          <p:cNvSpPr>
            <a:spLocks noGrp="1"/>
          </p:cNvSpPr>
          <p:nvPr>
            <p:ph type="sldNum" sz="quarter" idx="12"/>
          </p:nvPr>
        </p:nvSpPr>
        <p:spPr/>
        <p:txBody>
          <a:bodyPr/>
          <a:lstStyle>
            <a:lvl1pPr>
              <a:defRPr>
                <a:solidFill>
                  <a:schemeClr val="accent3"/>
                </a:solidFill>
              </a:defRPr>
            </a:lvl1pPr>
          </a:lstStyle>
          <a:p>
            <a:fld id="{0EA8761A-F05C-4F01-AE76-2EF79F772060}" type="slidenum">
              <a:rPr lang="sv-SE" smtClean="0"/>
              <a:pPr/>
              <a:t>‹#›</a:t>
            </a:fld>
            <a:endParaRPr lang="sv-SE"/>
          </a:p>
        </p:txBody>
      </p:sp>
      <p:sp>
        <p:nvSpPr>
          <p:cNvPr id="8" name="Rektangel 7">
            <a:extLst>
              <a:ext uri="{FF2B5EF4-FFF2-40B4-BE49-F238E27FC236}">
                <a16:creationId xmlns:a16="http://schemas.microsoft.com/office/drawing/2014/main" id="{8E75080E-8CC5-BCE8-E07D-BCE231AD17CE}"/>
              </a:ext>
            </a:extLst>
          </p:cNvPr>
          <p:cNvSpPr/>
          <p:nvPr userDrawn="1"/>
        </p:nvSpPr>
        <p:spPr>
          <a:xfrm>
            <a:off x="407892" y="311234"/>
            <a:ext cx="430307" cy="547200"/>
          </a:xfrm>
          <a:prstGeom prst="rect">
            <a:avLst/>
          </a:prstGeom>
          <a:solidFill>
            <a:srgbClr val="FFEBE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9" name="Bildobjekt 8">
            <a:extLst>
              <a:ext uri="{FF2B5EF4-FFF2-40B4-BE49-F238E27FC236}">
                <a16:creationId xmlns:a16="http://schemas.microsoft.com/office/drawing/2014/main" id="{DC08BD5B-DB82-C368-6D6C-E2CBFC0B615A}"/>
              </a:ext>
            </a:extLst>
          </p:cNvPr>
          <p:cNvPicPr>
            <a:picLocks noChangeAspect="1"/>
          </p:cNvPicPr>
          <p:nvPr userDrawn="1"/>
        </p:nvPicPr>
        <p:blipFill rotWithShape="1">
          <a:blip r:embed="rId2" cstate="hqprint">
            <a:extLst>
              <a:ext uri="{28A0092B-C50C-407E-A947-70E740481C1C}">
                <a14:useLocalDpi xmlns:a14="http://schemas.microsoft.com/office/drawing/2010/main" val="0"/>
              </a:ext>
            </a:extLst>
          </a:blip>
          <a:srcRect r="67421"/>
          <a:stretch/>
        </p:blipFill>
        <p:spPr>
          <a:xfrm>
            <a:off x="407892" y="311234"/>
            <a:ext cx="430307" cy="547200"/>
          </a:xfrm>
          <a:prstGeom prst="rect">
            <a:avLst/>
          </a:prstGeom>
        </p:spPr>
      </p:pic>
    </p:spTree>
    <p:extLst>
      <p:ext uri="{BB962C8B-B14F-4D97-AF65-F5344CB8AC3E}">
        <p14:creationId xmlns:p14="http://schemas.microsoft.com/office/powerpoint/2010/main" val="115931427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Rubrik, underrubrik och två delar - rosa">
    <p:bg>
      <p:bgPr>
        <a:solidFill>
          <a:srgbClr val="FFEBE8"/>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9BD3A2D-C3B8-62B8-AF1E-AD8EC831B9E5}"/>
              </a:ext>
            </a:extLst>
          </p:cNvPr>
          <p:cNvSpPr>
            <a:spLocks noGrp="1"/>
          </p:cNvSpPr>
          <p:nvPr>
            <p:ph type="title" hasCustomPrompt="1"/>
          </p:nvPr>
        </p:nvSpPr>
        <p:spPr>
          <a:xfrm>
            <a:off x="839788" y="2395569"/>
            <a:ext cx="10517188" cy="720000"/>
          </a:xfrm>
        </p:spPr>
        <p:txBody>
          <a:bodyPr anchor="b">
            <a:noAutofit/>
          </a:bodyPr>
          <a:lstStyle>
            <a:lvl1pPr>
              <a:defRPr sz="4000">
                <a:solidFill>
                  <a:schemeClr val="accent3"/>
                </a:solidFill>
              </a:defRPr>
            </a:lvl1pPr>
          </a:lstStyle>
          <a:p>
            <a:r>
              <a:rPr lang="sv-SE" dirty="0"/>
              <a:t>Rubrik</a:t>
            </a:r>
          </a:p>
        </p:txBody>
      </p:sp>
      <p:sp>
        <p:nvSpPr>
          <p:cNvPr id="3" name="Platshållare för text 2">
            <a:extLst>
              <a:ext uri="{FF2B5EF4-FFF2-40B4-BE49-F238E27FC236}">
                <a16:creationId xmlns:a16="http://schemas.microsoft.com/office/drawing/2014/main" id="{240E6226-F84A-5475-055B-ADE93C881BBC}"/>
              </a:ext>
            </a:extLst>
          </p:cNvPr>
          <p:cNvSpPr>
            <a:spLocks noGrp="1"/>
          </p:cNvSpPr>
          <p:nvPr>
            <p:ph type="body" idx="1" hasCustomPrompt="1"/>
          </p:nvPr>
        </p:nvSpPr>
        <p:spPr>
          <a:xfrm>
            <a:off x="839787" y="3187287"/>
            <a:ext cx="5157787" cy="434228"/>
          </a:xfrm>
        </p:spPr>
        <p:txBody>
          <a:bodyPr anchor="ctr">
            <a:noAutofit/>
          </a:bodyPr>
          <a:lstStyle>
            <a:lvl1pPr marL="0" indent="0">
              <a:buNone/>
              <a:defRPr sz="2400" b="0" i="0">
                <a:solidFill>
                  <a:schemeClr val="accent3"/>
                </a:solidFill>
                <a:latin typeface="AvenirNext LT Pro Regular" panose="020B0504020202020204" pitchFamily="34" charset="77"/>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Underrubrik</a:t>
            </a:r>
          </a:p>
        </p:txBody>
      </p:sp>
      <p:sp>
        <p:nvSpPr>
          <p:cNvPr id="4" name="Platshållare för innehåll 3">
            <a:extLst>
              <a:ext uri="{FF2B5EF4-FFF2-40B4-BE49-F238E27FC236}">
                <a16:creationId xmlns:a16="http://schemas.microsoft.com/office/drawing/2014/main" id="{23C54E97-E763-5645-7922-2BB02727C456}"/>
              </a:ext>
            </a:extLst>
          </p:cNvPr>
          <p:cNvSpPr>
            <a:spLocks noGrp="1"/>
          </p:cNvSpPr>
          <p:nvPr>
            <p:ph sz="half" idx="2" hasCustomPrompt="1"/>
          </p:nvPr>
        </p:nvSpPr>
        <p:spPr>
          <a:xfrm>
            <a:off x="838199" y="3685435"/>
            <a:ext cx="5157787" cy="2623157"/>
          </a:xfrm>
        </p:spPr>
        <p:txBody>
          <a:bodyPr vert="horz" lIns="91440" tIns="45720" rIns="91440" bIns="45720" rtlCol="0">
            <a:noAutofit/>
          </a:bodyPr>
          <a:lstStyle>
            <a:lvl1pPr>
              <a:defRPr lang="sv-SE" sz="2200">
                <a:solidFill>
                  <a:schemeClr val="accent3"/>
                </a:solidFill>
              </a:defRPr>
            </a:lvl1pPr>
          </a:lstStyle>
          <a:p>
            <a:pPr marL="228600" lvl="0" indent="-228600"/>
            <a:r>
              <a:rPr lang="sv-SE" dirty="0"/>
              <a:t>Punkt</a:t>
            </a:r>
          </a:p>
        </p:txBody>
      </p:sp>
      <p:sp>
        <p:nvSpPr>
          <p:cNvPr id="5" name="Platshållare för text 4">
            <a:extLst>
              <a:ext uri="{FF2B5EF4-FFF2-40B4-BE49-F238E27FC236}">
                <a16:creationId xmlns:a16="http://schemas.microsoft.com/office/drawing/2014/main" id="{C59457F5-0317-53E5-88C0-332642591F37}"/>
              </a:ext>
            </a:extLst>
          </p:cNvPr>
          <p:cNvSpPr>
            <a:spLocks noGrp="1"/>
          </p:cNvSpPr>
          <p:nvPr>
            <p:ph type="body" sz="quarter" idx="3" hasCustomPrompt="1"/>
          </p:nvPr>
        </p:nvSpPr>
        <p:spPr>
          <a:xfrm>
            <a:off x="6172199" y="3187285"/>
            <a:ext cx="5183188" cy="434229"/>
          </a:xfrm>
        </p:spPr>
        <p:txBody>
          <a:bodyPr anchor="ctr">
            <a:noAutofit/>
          </a:bodyPr>
          <a:lstStyle>
            <a:lvl1pPr marL="0" indent="0">
              <a:buNone/>
              <a:defRPr sz="2400" b="0" i="0">
                <a:solidFill>
                  <a:schemeClr val="accent3"/>
                </a:solidFill>
                <a:latin typeface="AvenirNext LT Pro Regular" panose="020B0504020202020204" pitchFamily="34" charset="77"/>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Underrubrik</a:t>
            </a:r>
          </a:p>
        </p:txBody>
      </p:sp>
      <p:sp>
        <p:nvSpPr>
          <p:cNvPr id="6" name="Platshållare för innehåll 5">
            <a:extLst>
              <a:ext uri="{FF2B5EF4-FFF2-40B4-BE49-F238E27FC236}">
                <a16:creationId xmlns:a16="http://schemas.microsoft.com/office/drawing/2014/main" id="{3136394C-F88B-388F-7B44-9D3864B4F25F}"/>
              </a:ext>
            </a:extLst>
          </p:cNvPr>
          <p:cNvSpPr>
            <a:spLocks noGrp="1"/>
          </p:cNvSpPr>
          <p:nvPr>
            <p:ph sz="quarter" idx="4" hasCustomPrompt="1"/>
          </p:nvPr>
        </p:nvSpPr>
        <p:spPr>
          <a:xfrm>
            <a:off x="6172199" y="3685433"/>
            <a:ext cx="5183188" cy="2623157"/>
          </a:xfrm>
        </p:spPr>
        <p:txBody>
          <a:bodyPr vert="horz" lIns="91440" tIns="45720" rIns="91440" bIns="45720" rtlCol="0">
            <a:noAutofit/>
          </a:bodyPr>
          <a:lstStyle>
            <a:lvl1pPr>
              <a:defRPr lang="sv-SE" sz="2200">
                <a:solidFill>
                  <a:schemeClr val="accent3"/>
                </a:solidFill>
              </a:defRPr>
            </a:lvl1pPr>
          </a:lstStyle>
          <a:p>
            <a:pPr marL="228600" lvl="0" indent="-228600"/>
            <a:r>
              <a:rPr lang="sv-SE"/>
              <a:t>Punkt</a:t>
            </a:r>
          </a:p>
        </p:txBody>
      </p:sp>
      <p:sp>
        <p:nvSpPr>
          <p:cNvPr id="7" name="Platshållare för datum 6">
            <a:extLst>
              <a:ext uri="{FF2B5EF4-FFF2-40B4-BE49-F238E27FC236}">
                <a16:creationId xmlns:a16="http://schemas.microsoft.com/office/drawing/2014/main" id="{5FBEBD62-6F09-D6F3-BAA0-C3C1499B6B6E}"/>
              </a:ext>
              <a:ext uri="{C183D7F6-B498-43B3-948B-1728B52AA6E4}">
                <adec:decorative xmlns:adec="http://schemas.microsoft.com/office/drawing/2017/decorative" val="1"/>
              </a:ext>
            </a:extLst>
          </p:cNvPr>
          <p:cNvSpPr>
            <a:spLocks noGrp="1"/>
          </p:cNvSpPr>
          <p:nvPr>
            <p:ph type="dt" sz="half" idx="10"/>
          </p:nvPr>
        </p:nvSpPr>
        <p:spPr/>
        <p:txBody>
          <a:bodyPr>
            <a:noAutofit/>
          </a:bodyPr>
          <a:lstStyle>
            <a:lvl1pPr>
              <a:defRPr>
                <a:solidFill>
                  <a:schemeClr val="accent3"/>
                </a:solidFill>
              </a:defRPr>
            </a:lvl1pPr>
          </a:lstStyle>
          <a:p>
            <a:fld id="{7F208342-5794-471C-9928-C29A6B39020D}" type="datetime1">
              <a:rPr lang="sv-SE" smtClean="0"/>
              <a:pPr/>
              <a:t>2024-04-23</a:t>
            </a:fld>
            <a:endParaRPr lang="sv-SE" dirty="0"/>
          </a:p>
        </p:txBody>
      </p:sp>
      <p:sp>
        <p:nvSpPr>
          <p:cNvPr id="8" name="Platshållare för sidfot 7">
            <a:extLst>
              <a:ext uri="{FF2B5EF4-FFF2-40B4-BE49-F238E27FC236}">
                <a16:creationId xmlns:a16="http://schemas.microsoft.com/office/drawing/2014/main" id="{63B9F0E4-33BA-36C9-94D4-F1833BC60241}"/>
              </a:ext>
              <a:ext uri="{C183D7F6-B498-43B3-948B-1728B52AA6E4}">
                <adec:decorative xmlns:adec="http://schemas.microsoft.com/office/drawing/2017/decorative" val="1"/>
              </a:ext>
            </a:extLst>
          </p:cNvPr>
          <p:cNvSpPr>
            <a:spLocks noGrp="1"/>
          </p:cNvSpPr>
          <p:nvPr>
            <p:ph type="ftr" sz="quarter" idx="11"/>
          </p:nvPr>
        </p:nvSpPr>
        <p:spPr/>
        <p:txBody>
          <a:bodyPr>
            <a:noAutofit/>
          </a:bodyPr>
          <a:lstStyle>
            <a:lvl1pPr>
              <a:defRPr>
                <a:solidFill>
                  <a:schemeClr val="accent3"/>
                </a:solidFill>
              </a:defRPr>
            </a:lvl1pPr>
          </a:lstStyle>
          <a:p>
            <a:r>
              <a:rPr lang="sv-SE"/>
              <a:t>Sidfottext</a:t>
            </a:r>
          </a:p>
        </p:txBody>
      </p:sp>
      <p:sp>
        <p:nvSpPr>
          <p:cNvPr id="9" name="Platshållare för bildnummer 8">
            <a:extLst>
              <a:ext uri="{FF2B5EF4-FFF2-40B4-BE49-F238E27FC236}">
                <a16:creationId xmlns:a16="http://schemas.microsoft.com/office/drawing/2014/main" id="{1DBD612E-E8DF-683B-2AEF-25FD3D2B7C96}"/>
              </a:ext>
              <a:ext uri="{C183D7F6-B498-43B3-948B-1728B52AA6E4}">
                <adec:decorative xmlns:adec="http://schemas.microsoft.com/office/drawing/2017/decorative" val="1"/>
              </a:ext>
            </a:extLst>
          </p:cNvPr>
          <p:cNvSpPr>
            <a:spLocks noGrp="1"/>
          </p:cNvSpPr>
          <p:nvPr>
            <p:ph type="sldNum" sz="quarter" idx="12"/>
          </p:nvPr>
        </p:nvSpPr>
        <p:spPr/>
        <p:txBody>
          <a:bodyPr>
            <a:noAutofit/>
          </a:bodyPr>
          <a:lstStyle>
            <a:lvl1pPr>
              <a:defRPr>
                <a:solidFill>
                  <a:schemeClr val="accent3"/>
                </a:solidFill>
              </a:defRPr>
            </a:lvl1pPr>
          </a:lstStyle>
          <a:p>
            <a:fld id="{0EA8761A-F05C-4F01-AE76-2EF79F772060}" type="slidenum">
              <a:rPr lang="sv-SE" smtClean="0"/>
              <a:pPr/>
              <a:t>‹#›</a:t>
            </a:fld>
            <a:endParaRPr lang="sv-SE"/>
          </a:p>
        </p:txBody>
      </p:sp>
      <p:sp>
        <p:nvSpPr>
          <p:cNvPr id="10" name="Rektangel 9">
            <a:extLst>
              <a:ext uri="{FF2B5EF4-FFF2-40B4-BE49-F238E27FC236}">
                <a16:creationId xmlns:a16="http://schemas.microsoft.com/office/drawing/2014/main" id="{59152872-06B6-26CB-75F6-53668215E8C0}"/>
              </a:ext>
            </a:extLst>
          </p:cNvPr>
          <p:cNvSpPr/>
          <p:nvPr userDrawn="1"/>
        </p:nvSpPr>
        <p:spPr>
          <a:xfrm>
            <a:off x="407892" y="311234"/>
            <a:ext cx="430307" cy="547200"/>
          </a:xfrm>
          <a:prstGeom prst="rect">
            <a:avLst/>
          </a:prstGeom>
          <a:solidFill>
            <a:srgbClr val="FFEBE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11" name="Bildobjekt 10">
            <a:extLst>
              <a:ext uri="{FF2B5EF4-FFF2-40B4-BE49-F238E27FC236}">
                <a16:creationId xmlns:a16="http://schemas.microsoft.com/office/drawing/2014/main" id="{3490D183-736B-01C7-1E11-2F160058BA28}"/>
              </a:ext>
            </a:extLst>
          </p:cNvPr>
          <p:cNvPicPr>
            <a:picLocks noChangeAspect="1"/>
          </p:cNvPicPr>
          <p:nvPr userDrawn="1"/>
        </p:nvPicPr>
        <p:blipFill rotWithShape="1">
          <a:blip r:embed="rId2" cstate="hqprint">
            <a:extLst>
              <a:ext uri="{28A0092B-C50C-407E-A947-70E740481C1C}">
                <a14:useLocalDpi xmlns:a14="http://schemas.microsoft.com/office/drawing/2010/main" val="0"/>
              </a:ext>
            </a:extLst>
          </a:blip>
          <a:srcRect r="67421"/>
          <a:stretch/>
        </p:blipFill>
        <p:spPr>
          <a:xfrm>
            <a:off x="407892" y="311234"/>
            <a:ext cx="430307" cy="547200"/>
          </a:xfrm>
          <a:prstGeom prst="rect">
            <a:avLst/>
          </a:prstGeom>
        </p:spPr>
      </p:pic>
    </p:spTree>
    <p:extLst>
      <p:ext uri="{BB962C8B-B14F-4D97-AF65-F5344CB8AC3E}">
        <p14:creationId xmlns:p14="http://schemas.microsoft.com/office/powerpoint/2010/main" val="823631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ubrik och innehåll">
    <p:bg>
      <p:bgPr>
        <a:solidFill>
          <a:srgbClr val="DFEFEB"/>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F6B7ECA-1D98-5941-0D9F-78A0DEE61274}"/>
              </a:ext>
            </a:extLst>
          </p:cNvPr>
          <p:cNvSpPr>
            <a:spLocks noGrp="1"/>
          </p:cNvSpPr>
          <p:nvPr>
            <p:ph type="title" hasCustomPrompt="1"/>
          </p:nvPr>
        </p:nvSpPr>
        <p:spPr>
          <a:xfrm>
            <a:off x="839788" y="1878439"/>
            <a:ext cx="7313612" cy="1237130"/>
          </a:xfrm>
        </p:spPr>
        <p:txBody>
          <a:bodyPr anchor="b">
            <a:noAutofit/>
          </a:bodyPr>
          <a:lstStyle>
            <a:lvl1pPr>
              <a:defRPr sz="4000">
                <a:solidFill>
                  <a:schemeClr val="accent5"/>
                </a:solidFill>
              </a:defRPr>
            </a:lvl1pPr>
          </a:lstStyle>
          <a:p>
            <a:r>
              <a:rPr lang="sv-SE" dirty="0"/>
              <a:t>Rubrik</a:t>
            </a:r>
          </a:p>
        </p:txBody>
      </p:sp>
      <p:sp>
        <p:nvSpPr>
          <p:cNvPr id="3" name="Platshållare för innehåll 2">
            <a:extLst>
              <a:ext uri="{FF2B5EF4-FFF2-40B4-BE49-F238E27FC236}">
                <a16:creationId xmlns:a16="http://schemas.microsoft.com/office/drawing/2014/main" id="{FA403C0F-160C-B65B-3871-2ACB32EB2886}"/>
              </a:ext>
            </a:extLst>
          </p:cNvPr>
          <p:cNvSpPr>
            <a:spLocks noGrp="1"/>
          </p:cNvSpPr>
          <p:nvPr>
            <p:ph idx="1" hasCustomPrompt="1"/>
          </p:nvPr>
        </p:nvSpPr>
        <p:spPr>
          <a:xfrm>
            <a:off x="839787" y="3187285"/>
            <a:ext cx="7313612" cy="3113623"/>
          </a:xfrm>
        </p:spPr>
        <p:txBody>
          <a:bodyPr>
            <a:noAutofit/>
          </a:bodyPr>
          <a:lstStyle>
            <a:lvl1pPr>
              <a:spcBef>
                <a:spcPts val="1400"/>
              </a:spcBef>
              <a:buSzPct val="100000"/>
              <a:defRPr sz="2200">
                <a:solidFill>
                  <a:schemeClr val="accent5"/>
                </a:solidFill>
              </a:defRPr>
            </a:lvl1pPr>
            <a:lvl2pPr>
              <a:buSzPct val="120000"/>
              <a:defRPr/>
            </a:lvl2pPr>
            <a:lvl3pPr>
              <a:buSzPct val="120000"/>
              <a:defRPr/>
            </a:lvl3pPr>
            <a:lvl4pPr>
              <a:buSzPct val="120000"/>
              <a:defRPr/>
            </a:lvl4pPr>
            <a:lvl5pPr>
              <a:buSzPct val="120000"/>
              <a:defRPr/>
            </a:lvl5pPr>
          </a:lstStyle>
          <a:p>
            <a:pPr lvl="0"/>
            <a:r>
              <a:rPr lang="sv-SE" dirty="0"/>
              <a:t>Punkt</a:t>
            </a:r>
          </a:p>
          <a:p>
            <a:pPr lvl="0"/>
            <a:r>
              <a:rPr lang="sv-SE" dirty="0"/>
              <a:t>Punkt</a:t>
            </a:r>
          </a:p>
          <a:p>
            <a:pPr lvl="0"/>
            <a:r>
              <a:rPr lang="sv-SE" dirty="0"/>
              <a:t>Punkt</a:t>
            </a:r>
          </a:p>
        </p:txBody>
      </p:sp>
      <p:sp>
        <p:nvSpPr>
          <p:cNvPr id="4" name="Platshållare för datum 3">
            <a:extLst>
              <a:ext uri="{FF2B5EF4-FFF2-40B4-BE49-F238E27FC236}">
                <a16:creationId xmlns:a16="http://schemas.microsoft.com/office/drawing/2014/main" id="{C7F3B261-C52E-8B45-0008-0B077F1D4BA2}"/>
              </a:ext>
              <a:ext uri="{C183D7F6-B498-43B3-948B-1728B52AA6E4}">
                <adec:decorative xmlns:adec="http://schemas.microsoft.com/office/drawing/2017/decorative" val="1"/>
              </a:ext>
            </a:extLst>
          </p:cNvPr>
          <p:cNvSpPr>
            <a:spLocks noGrp="1"/>
          </p:cNvSpPr>
          <p:nvPr>
            <p:ph type="dt" sz="half" idx="10"/>
          </p:nvPr>
        </p:nvSpPr>
        <p:spPr/>
        <p:txBody>
          <a:bodyPr/>
          <a:lstStyle>
            <a:lvl1pPr>
              <a:defRPr>
                <a:solidFill>
                  <a:schemeClr val="accent5"/>
                </a:solidFill>
              </a:defRPr>
            </a:lvl1pPr>
          </a:lstStyle>
          <a:p>
            <a:fld id="{141E8FB7-B1A9-4218-A760-3AA9472286D6}" type="datetime1">
              <a:rPr lang="sv-SE" smtClean="0"/>
              <a:pPr/>
              <a:t>2024-04-23</a:t>
            </a:fld>
            <a:endParaRPr lang="sv-SE"/>
          </a:p>
        </p:txBody>
      </p:sp>
      <p:sp>
        <p:nvSpPr>
          <p:cNvPr id="5" name="Platshållare för sidfot 4">
            <a:extLst>
              <a:ext uri="{FF2B5EF4-FFF2-40B4-BE49-F238E27FC236}">
                <a16:creationId xmlns:a16="http://schemas.microsoft.com/office/drawing/2014/main" id="{8388B7B5-EF69-3921-497E-15058B57C789}"/>
              </a:ext>
              <a:ext uri="{C183D7F6-B498-43B3-948B-1728B52AA6E4}">
                <adec:decorative xmlns:adec="http://schemas.microsoft.com/office/drawing/2017/decorative" val="1"/>
              </a:ext>
            </a:extLst>
          </p:cNvPr>
          <p:cNvSpPr>
            <a:spLocks noGrp="1"/>
          </p:cNvSpPr>
          <p:nvPr>
            <p:ph type="ftr" sz="quarter" idx="11"/>
          </p:nvPr>
        </p:nvSpPr>
        <p:spPr/>
        <p:txBody>
          <a:bodyPr/>
          <a:lstStyle>
            <a:lvl1pPr>
              <a:defRPr>
                <a:solidFill>
                  <a:schemeClr val="accent5"/>
                </a:solidFill>
              </a:defRPr>
            </a:lvl1pPr>
          </a:lstStyle>
          <a:p>
            <a:r>
              <a:rPr lang="sv-SE"/>
              <a:t>Sidfottext</a:t>
            </a:r>
          </a:p>
        </p:txBody>
      </p:sp>
      <p:sp>
        <p:nvSpPr>
          <p:cNvPr id="6" name="Platshållare för bildnummer 5">
            <a:extLst>
              <a:ext uri="{FF2B5EF4-FFF2-40B4-BE49-F238E27FC236}">
                <a16:creationId xmlns:a16="http://schemas.microsoft.com/office/drawing/2014/main" id="{CA6B7F78-AA47-C9DF-0094-9C1331DD59C0}"/>
              </a:ext>
              <a:ext uri="{C183D7F6-B498-43B3-948B-1728B52AA6E4}">
                <adec:decorative xmlns:adec="http://schemas.microsoft.com/office/drawing/2017/decorative" val="1"/>
              </a:ext>
            </a:extLst>
          </p:cNvPr>
          <p:cNvSpPr>
            <a:spLocks noGrp="1"/>
          </p:cNvSpPr>
          <p:nvPr>
            <p:ph type="sldNum" sz="quarter" idx="12"/>
          </p:nvPr>
        </p:nvSpPr>
        <p:spPr/>
        <p:txBody>
          <a:bodyPr/>
          <a:lstStyle>
            <a:lvl1pPr>
              <a:defRPr>
                <a:solidFill>
                  <a:schemeClr val="accent5"/>
                </a:solidFill>
              </a:defRPr>
            </a:lvl1pPr>
          </a:lstStyle>
          <a:p>
            <a:fld id="{0EA8761A-F05C-4F01-AE76-2EF79F772060}" type="slidenum">
              <a:rPr lang="sv-SE" smtClean="0"/>
              <a:pPr/>
              <a:t>‹#›</a:t>
            </a:fld>
            <a:endParaRPr lang="sv-SE"/>
          </a:p>
        </p:txBody>
      </p:sp>
    </p:spTree>
    <p:extLst>
      <p:ext uri="{BB962C8B-B14F-4D97-AF65-F5344CB8AC3E}">
        <p14:creationId xmlns:p14="http://schemas.microsoft.com/office/powerpoint/2010/main" val="200609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slideLayout" Target="../slideLayouts/slideLayout36.xml"/><Relationship Id="rId18" Type="http://schemas.openxmlformats.org/officeDocument/2006/relationships/slideLayout" Target="../slideLayouts/slideLayout41.xml"/><Relationship Id="rId3" Type="http://schemas.openxmlformats.org/officeDocument/2006/relationships/slideLayout" Target="../slideLayouts/slideLayout26.xml"/><Relationship Id="rId21" Type="http://schemas.openxmlformats.org/officeDocument/2006/relationships/slideLayout" Target="../slideLayouts/slideLayout44.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17" Type="http://schemas.openxmlformats.org/officeDocument/2006/relationships/slideLayout" Target="../slideLayouts/slideLayout40.xml"/><Relationship Id="rId25" Type="http://schemas.openxmlformats.org/officeDocument/2006/relationships/image" Target="../media/image1.png"/><Relationship Id="rId2" Type="http://schemas.openxmlformats.org/officeDocument/2006/relationships/slideLayout" Target="../slideLayouts/slideLayout25.xml"/><Relationship Id="rId16" Type="http://schemas.openxmlformats.org/officeDocument/2006/relationships/slideLayout" Target="../slideLayouts/slideLayout39.xml"/><Relationship Id="rId20" Type="http://schemas.openxmlformats.org/officeDocument/2006/relationships/slideLayout" Target="../slideLayouts/slideLayout43.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24" Type="http://schemas.openxmlformats.org/officeDocument/2006/relationships/theme" Target="../theme/theme2.xml"/><Relationship Id="rId5" Type="http://schemas.openxmlformats.org/officeDocument/2006/relationships/slideLayout" Target="../slideLayouts/slideLayout28.xml"/><Relationship Id="rId15" Type="http://schemas.openxmlformats.org/officeDocument/2006/relationships/slideLayout" Target="../slideLayouts/slideLayout38.xml"/><Relationship Id="rId23" Type="http://schemas.openxmlformats.org/officeDocument/2006/relationships/slideLayout" Target="../slideLayouts/slideLayout46.xml"/><Relationship Id="rId10" Type="http://schemas.openxmlformats.org/officeDocument/2006/relationships/slideLayout" Target="../slideLayouts/slideLayout33.xml"/><Relationship Id="rId19" Type="http://schemas.openxmlformats.org/officeDocument/2006/relationships/slideLayout" Target="../slideLayouts/slideLayout42.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slideLayout" Target="../slideLayouts/slideLayout37.xml"/><Relationship Id="rId22" Type="http://schemas.openxmlformats.org/officeDocument/2006/relationships/slideLayout" Target="../slideLayouts/slideLayout4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54.xml"/><Relationship Id="rId13" Type="http://schemas.openxmlformats.org/officeDocument/2006/relationships/slideLayout" Target="../slideLayouts/slideLayout59.xml"/><Relationship Id="rId18" Type="http://schemas.openxmlformats.org/officeDocument/2006/relationships/slideLayout" Target="../slideLayouts/slideLayout64.xml"/><Relationship Id="rId3" Type="http://schemas.openxmlformats.org/officeDocument/2006/relationships/slideLayout" Target="../slideLayouts/slideLayout49.xml"/><Relationship Id="rId21" Type="http://schemas.openxmlformats.org/officeDocument/2006/relationships/slideLayout" Target="../slideLayouts/slideLayout67.xml"/><Relationship Id="rId7" Type="http://schemas.openxmlformats.org/officeDocument/2006/relationships/slideLayout" Target="../slideLayouts/slideLayout53.xml"/><Relationship Id="rId12" Type="http://schemas.openxmlformats.org/officeDocument/2006/relationships/slideLayout" Target="../slideLayouts/slideLayout58.xml"/><Relationship Id="rId17" Type="http://schemas.openxmlformats.org/officeDocument/2006/relationships/slideLayout" Target="../slideLayouts/slideLayout63.xml"/><Relationship Id="rId25" Type="http://schemas.openxmlformats.org/officeDocument/2006/relationships/image" Target="../media/image1.png"/><Relationship Id="rId2" Type="http://schemas.openxmlformats.org/officeDocument/2006/relationships/slideLayout" Target="../slideLayouts/slideLayout48.xml"/><Relationship Id="rId16" Type="http://schemas.openxmlformats.org/officeDocument/2006/relationships/slideLayout" Target="../slideLayouts/slideLayout62.xml"/><Relationship Id="rId20" Type="http://schemas.openxmlformats.org/officeDocument/2006/relationships/slideLayout" Target="../slideLayouts/slideLayout66.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24" Type="http://schemas.openxmlformats.org/officeDocument/2006/relationships/theme" Target="../theme/theme3.xml"/><Relationship Id="rId5" Type="http://schemas.openxmlformats.org/officeDocument/2006/relationships/slideLayout" Target="../slideLayouts/slideLayout51.xml"/><Relationship Id="rId15" Type="http://schemas.openxmlformats.org/officeDocument/2006/relationships/slideLayout" Target="../slideLayouts/slideLayout61.xml"/><Relationship Id="rId23" Type="http://schemas.openxmlformats.org/officeDocument/2006/relationships/slideLayout" Target="../slideLayouts/slideLayout69.xml"/><Relationship Id="rId10" Type="http://schemas.openxmlformats.org/officeDocument/2006/relationships/slideLayout" Target="../slideLayouts/slideLayout56.xml"/><Relationship Id="rId19" Type="http://schemas.openxmlformats.org/officeDocument/2006/relationships/slideLayout" Target="../slideLayouts/slideLayout65.xml"/><Relationship Id="rId4" Type="http://schemas.openxmlformats.org/officeDocument/2006/relationships/slideLayout" Target="../slideLayouts/slideLayout50.xml"/><Relationship Id="rId9" Type="http://schemas.openxmlformats.org/officeDocument/2006/relationships/slideLayout" Target="../slideLayouts/slideLayout55.xml"/><Relationship Id="rId14" Type="http://schemas.openxmlformats.org/officeDocument/2006/relationships/slideLayout" Target="../slideLayouts/slideLayout60.xml"/><Relationship Id="rId22" Type="http://schemas.openxmlformats.org/officeDocument/2006/relationships/slideLayout" Target="../slideLayouts/slideLayout68.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77.xml"/><Relationship Id="rId13" Type="http://schemas.openxmlformats.org/officeDocument/2006/relationships/theme" Target="../theme/theme4.xml"/><Relationship Id="rId3" Type="http://schemas.openxmlformats.org/officeDocument/2006/relationships/slideLayout" Target="../slideLayouts/slideLayout72.xml"/><Relationship Id="rId7" Type="http://schemas.openxmlformats.org/officeDocument/2006/relationships/slideLayout" Target="../slideLayouts/slideLayout76.xml"/><Relationship Id="rId12" Type="http://schemas.openxmlformats.org/officeDocument/2006/relationships/slideLayout" Target="../slideLayouts/slideLayout81.xml"/><Relationship Id="rId2" Type="http://schemas.openxmlformats.org/officeDocument/2006/relationships/slideLayout" Target="../slideLayouts/slideLayout71.xml"/><Relationship Id="rId1" Type="http://schemas.openxmlformats.org/officeDocument/2006/relationships/slideLayout" Target="../slideLayouts/slideLayout70.xml"/><Relationship Id="rId6" Type="http://schemas.openxmlformats.org/officeDocument/2006/relationships/slideLayout" Target="../slideLayouts/slideLayout75.xml"/><Relationship Id="rId11" Type="http://schemas.openxmlformats.org/officeDocument/2006/relationships/slideLayout" Target="../slideLayouts/slideLayout80.xml"/><Relationship Id="rId5" Type="http://schemas.openxmlformats.org/officeDocument/2006/relationships/slideLayout" Target="../slideLayouts/slideLayout74.xml"/><Relationship Id="rId10" Type="http://schemas.openxmlformats.org/officeDocument/2006/relationships/slideLayout" Target="../slideLayouts/slideLayout79.xml"/><Relationship Id="rId4" Type="http://schemas.openxmlformats.org/officeDocument/2006/relationships/slideLayout" Target="../slideLayouts/slideLayout73.xml"/><Relationship Id="rId9" Type="http://schemas.openxmlformats.org/officeDocument/2006/relationships/slideLayout" Target="../slideLayouts/slideLayout78.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DFEFEB"/>
        </a:solidFill>
        <a:effectLst/>
      </p:bgPr>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15793E63-731C-4489-4423-CB81F6C74B49}"/>
              </a:ext>
            </a:extLst>
          </p:cNvPr>
          <p:cNvSpPr>
            <a:spLocks noGrp="1"/>
          </p:cNvSpPr>
          <p:nvPr>
            <p:ph type="title"/>
          </p:nvPr>
        </p:nvSpPr>
        <p:spPr>
          <a:xfrm>
            <a:off x="839788" y="1125080"/>
            <a:ext cx="7313612" cy="1237130"/>
          </a:xfrm>
          <a:prstGeom prst="rect">
            <a:avLst/>
          </a:prstGeom>
        </p:spPr>
        <p:txBody>
          <a:bodyPr vert="horz" lIns="91440" tIns="45720" rIns="91440" bIns="45720" rtlCol="0" anchor="ctr">
            <a:noAutofit/>
          </a:body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80994848-5D29-B231-E352-88E611499AED}"/>
              </a:ext>
            </a:extLst>
          </p:cNvPr>
          <p:cNvSpPr>
            <a:spLocks noGrp="1"/>
          </p:cNvSpPr>
          <p:nvPr>
            <p:ph type="body" idx="1"/>
          </p:nvPr>
        </p:nvSpPr>
        <p:spPr>
          <a:xfrm>
            <a:off x="839788" y="2528048"/>
            <a:ext cx="7313612" cy="3233364"/>
          </a:xfrm>
          <a:prstGeom prst="rect">
            <a:avLst/>
          </a:prstGeom>
        </p:spPr>
        <p:txBody>
          <a:bodyPr vert="horz" lIns="91440" tIns="45720" rIns="91440" bIns="4572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a:extLst>
              <a:ext uri="{FF2B5EF4-FFF2-40B4-BE49-F238E27FC236}">
                <a16:creationId xmlns:a16="http://schemas.microsoft.com/office/drawing/2014/main" id="{8127DD33-0436-F20A-421B-A429BA7D8168}"/>
              </a:ext>
            </a:extLst>
          </p:cNvPr>
          <p:cNvSpPr>
            <a:spLocks noGrp="1"/>
          </p:cNvSpPr>
          <p:nvPr>
            <p:ph type="dt" sz="half" idx="2"/>
          </p:nvPr>
        </p:nvSpPr>
        <p:spPr>
          <a:xfrm>
            <a:off x="160083" y="6364203"/>
            <a:ext cx="1051295" cy="365125"/>
          </a:xfrm>
          <a:prstGeom prst="rect">
            <a:avLst/>
          </a:prstGeom>
        </p:spPr>
        <p:txBody>
          <a:bodyPr vert="horz" lIns="91440" tIns="45720" rIns="91440" bIns="45720" rtlCol="0" anchor="ctr"/>
          <a:lstStyle>
            <a:lvl1pPr algn="l">
              <a:defRPr sz="1200" b="0" i="0">
                <a:solidFill>
                  <a:schemeClr val="accent5"/>
                </a:solidFill>
                <a:latin typeface="AvenirNext LT Pro Regular" panose="020B0504020202020204" pitchFamily="34" charset="77"/>
              </a:defRPr>
            </a:lvl1pPr>
          </a:lstStyle>
          <a:p>
            <a:fld id="{5F6B0470-A8C6-4E2F-A7E4-2127E15D3394}" type="datetime1">
              <a:rPr lang="sv-SE" smtClean="0"/>
              <a:pPr/>
              <a:t>2024-04-23</a:t>
            </a:fld>
            <a:endParaRPr lang="sv-SE" dirty="0"/>
          </a:p>
        </p:txBody>
      </p:sp>
      <p:sp>
        <p:nvSpPr>
          <p:cNvPr id="5" name="Platshållare för sidfot 4">
            <a:extLst>
              <a:ext uri="{FF2B5EF4-FFF2-40B4-BE49-F238E27FC236}">
                <a16:creationId xmlns:a16="http://schemas.microsoft.com/office/drawing/2014/main" id="{42673166-732E-ACFA-4AD6-5CBD34564C29}"/>
              </a:ext>
            </a:extLst>
          </p:cNvPr>
          <p:cNvSpPr>
            <a:spLocks noGrp="1"/>
          </p:cNvSpPr>
          <p:nvPr>
            <p:ph type="ftr" sz="quarter" idx="3"/>
          </p:nvPr>
        </p:nvSpPr>
        <p:spPr>
          <a:xfrm>
            <a:off x="1538008" y="6365427"/>
            <a:ext cx="3360626" cy="365125"/>
          </a:xfrm>
          <a:prstGeom prst="rect">
            <a:avLst/>
          </a:prstGeom>
        </p:spPr>
        <p:txBody>
          <a:bodyPr vert="horz" lIns="91440" tIns="45720" rIns="91440" bIns="45720" rtlCol="0" anchor="ctr"/>
          <a:lstStyle>
            <a:lvl1pPr algn="ctr">
              <a:defRPr sz="1200" b="0" i="0">
                <a:solidFill>
                  <a:schemeClr val="accent5"/>
                </a:solidFill>
                <a:latin typeface="AvenirNext LT Pro Regular" panose="020B0504020202020204" pitchFamily="34" charset="77"/>
              </a:defRPr>
            </a:lvl1pPr>
          </a:lstStyle>
          <a:p>
            <a:r>
              <a:rPr lang="sv-SE"/>
              <a:t>Sidfottext</a:t>
            </a:r>
          </a:p>
        </p:txBody>
      </p:sp>
      <p:sp>
        <p:nvSpPr>
          <p:cNvPr id="6" name="Platshållare för bildnummer 5">
            <a:extLst>
              <a:ext uri="{FF2B5EF4-FFF2-40B4-BE49-F238E27FC236}">
                <a16:creationId xmlns:a16="http://schemas.microsoft.com/office/drawing/2014/main" id="{8D9851D9-8275-AE40-1CCB-78CA6FA4CE11}"/>
              </a:ext>
            </a:extLst>
          </p:cNvPr>
          <p:cNvSpPr>
            <a:spLocks noGrp="1"/>
          </p:cNvSpPr>
          <p:nvPr>
            <p:ph type="sldNum" sz="quarter" idx="4"/>
          </p:nvPr>
        </p:nvSpPr>
        <p:spPr>
          <a:xfrm>
            <a:off x="11530910" y="6364203"/>
            <a:ext cx="501007" cy="365125"/>
          </a:xfrm>
          <a:prstGeom prst="rect">
            <a:avLst/>
          </a:prstGeom>
        </p:spPr>
        <p:txBody>
          <a:bodyPr vert="horz" lIns="91440" tIns="45720" rIns="91440" bIns="45720" rtlCol="0" anchor="ctr"/>
          <a:lstStyle>
            <a:lvl1pPr algn="r">
              <a:defRPr sz="1200" b="0" i="0">
                <a:solidFill>
                  <a:schemeClr val="accent5"/>
                </a:solidFill>
                <a:latin typeface="AvenirNext LT Pro Regular" panose="020B0504020202020204" pitchFamily="34" charset="77"/>
              </a:defRPr>
            </a:lvl1pPr>
          </a:lstStyle>
          <a:p>
            <a:fld id="{0EA8761A-F05C-4F01-AE76-2EF79F772060}" type="slidenum">
              <a:rPr lang="sv-SE" smtClean="0"/>
              <a:pPr/>
              <a:t>‹#›</a:t>
            </a:fld>
            <a:endParaRPr lang="sv-SE"/>
          </a:p>
        </p:txBody>
      </p:sp>
      <p:pic>
        <p:nvPicPr>
          <p:cNvPr id="8" name="Bildobjekt 7" descr="Logotyp för Sveriges kommuner och regioner.">
            <a:extLst>
              <a:ext uri="{FF2B5EF4-FFF2-40B4-BE49-F238E27FC236}">
                <a16:creationId xmlns:a16="http://schemas.microsoft.com/office/drawing/2014/main" id="{820A498F-3CFE-A810-03F3-C4E9E84161D6}"/>
              </a:ext>
            </a:extLst>
          </p:cNvPr>
          <p:cNvPicPr>
            <a:picLocks noChangeAspect="1"/>
          </p:cNvPicPr>
          <p:nvPr userDrawn="1"/>
        </p:nvPicPr>
        <p:blipFill>
          <a:blip r:embed="rId25" cstate="hqprint">
            <a:extLst>
              <a:ext uri="{28A0092B-C50C-407E-A947-70E740481C1C}">
                <a14:useLocalDpi xmlns:a14="http://schemas.microsoft.com/office/drawing/2010/main" val="0"/>
              </a:ext>
            </a:extLst>
          </a:blip>
          <a:stretch>
            <a:fillRect/>
          </a:stretch>
        </p:blipFill>
        <p:spPr>
          <a:xfrm>
            <a:off x="407892" y="311234"/>
            <a:ext cx="1332000" cy="551506"/>
          </a:xfrm>
          <a:prstGeom prst="rect">
            <a:avLst/>
          </a:prstGeom>
        </p:spPr>
      </p:pic>
    </p:spTree>
    <p:extLst>
      <p:ext uri="{BB962C8B-B14F-4D97-AF65-F5344CB8AC3E}">
        <p14:creationId xmlns:p14="http://schemas.microsoft.com/office/powerpoint/2010/main" val="3722470157"/>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6" r:id="rId11"/>
    <p:sldLayoutId id="2147483802" r:id="rId12"/>
    <p:sldLayoutId id="2147483803" r:id="rId13"/>
    <p:sldLayoutId id="2147483757" r:id="rId14"/>
    <p:sldLayoutId id="2147483758" r:id="rId15"/>
    <p:sldLayoutId id="2147483754" r:id="rId16"/>
    <p:sldLayoutId id="2147483753" r:id="rId17"/>
    <p:sldLayoutId id="2147483801" r:id="rId18"/>
    <p:sldLayoutId id="2147483759" r:id="rId19"/>
    <p:sldLayoutId id="2147483760" r:id="rId20"/>
    <p:sldLayoutId id="2147483799" r:id="rId21"/>
    <p:sldLayoutId id="2147483800" r:id="rId22"/>
    <p:sldLayoutId id="2147483900" r:id="rId23"/>
  </p:sldLayoutIdLst>
  <p:hf sldNum="0" hdr="0" ftr="0" dt="0"/>
  <p:txStyles>
    <p:titleStyle>
      <a:lvl1pPr algn="l" defTabSz="914400" rtl="0" eaLnBrk="1" latinLnBrk="0" hangingPunct="1">
        <a:lnSpc>
          <a:spcPct val="90000"/>
        </a:lnSpc>
        <a:spcBef>
          <a:spcPct val="0"/>
        </a:spcBef>
        <a:buNone/>
        <a:defRPr sz="4400" b="1" i="0" kern="1200">
          <a:solidFill>
            <a:schemeClr val="accent5"/>
          </a:solidFill>
          <a:latin typeface="AvenirNext LT Pro Bold" panose="020B0504020202020204" pitchFamily="34" charset="0"/>
          <a:ea typeface="+mj-ea"/>
          <a:cs typeface="+mj-cs"/>
        </a:defRPr>
      </a:lvl1pPr>
    </p:titleStyle>
    <p:bodyStyle>
      <a:lvl1pPr marL="228600" indent="-228600" algn="l" defTabSz="914400" rtl="0" eaLnBrk="1" latinLnBrk="0" hangingPunct="1">
        <a:lnSpc>
          <a:spcPct val="90000"/>
        </a:lnSpc>
        <a:spcBef>
          <a:spcPts val="1000"/>
        </a:spcBef>
        <a:buSzPct val="100000"/>
        <a:buFont typeface="Arial" panose="020B0604020202020204" pitchFamily="34" charset="0"/>
        <a:buChar char="•"/>
        <a:defRPr sz="2200" b="0" i="0" kern="1200">
          <a:solidFill>
            <a:schemeClr val="accent5"/>
          </a:solidFill>
          <a:latin typeface="AvenirNext LT Pro Regular" panose="020B0504020202020204" pitchFamily="34" charset="77"/>
          <a:ea typeface="+mn-ea"/>
          <a:cs typeface="+mn-cs"/>
        </a:defRPr>
      </a:lvl1pPr>
      <a:lvl2pPr marL="685800" indent="-228600" algn="l" defTabSz="914400" rtl="0" eaLnBrk="1" latinLnBrk="0" hangingPunct="1">
        <a:lnSpc>
          <a:spcPct val="90000"/>
        </a:lnSpc>
        <a:spcBef>
          <a:spcPts val="500"/>
        </a:spcBef>
        <a:buSzPct val="100000"/>
        <a:buFont typeface="Arial" panose="020B0604020202020204" pitchFamily="34" charset="0"/>
        <a:buChar char="•"/>
        <a:defRPr sz="2200" b="0" i="0" kern="1200">
          <a:solidFill>
            <a:schemeClr val="accent5"/>
          </a:solidFill>
          <a:latin typeface="AvenirNext LT Pro Regular" panose="020B0504020202020204" pitchFamily="34" charset="77"/>
          <a:ea typeface="+mn-ea"/>
          <a:cs typeface="+mn-cs"/>
        </a:defRPr>
      </a:lvl2pPr>
      <a:lvl3pPr marL="1143000" indent="-228600" algn="l" defTabSz="914400" rtl="0" eaLnBrk="1" latinLnBrk="0" hangingPunct="1">
        <a:lnSpc>
          <a:spcPct val="90000"/>
        </a:lnSpc>
        <a:spcBef>
          <a:spcPts val="500"/>
        </a:spcBef>
        <a:buSzPct val="100000"/>
        <a:buFont typeface="Arial" panose="020B0604020202020204" pitchFamily="34" charset="0"/>
        <a:buChar char="•"/>
        <a:defRPr sz="2200" b="0" i="0" kern="1200">
          <a:solidFill>
            <a:schemeClr val="accent5"/>
          </a:solidFill>
          <a:latin typeface="AvenirNext LT Pro Regular" panose="020B0504020202020204" pitchFamily="34" charset="77"/>
          <a:ea typeface="+mn-ea"/>
          <a:cs typeface="+mn-cs"/>
        </a:defRPr>
      </a:lvl3pPr>
      <a:lvl4pPr marL="1600200" indent="-228600" algn="l" defTabSz="914400" rtl="0" eaLnBrk="1" latinLnBrk="0" hangingPunct="1">
        <a:lnSpc>
          <a:spcPct val="90000"/>
        </a:lnSpc>
        <a:spcBef>
          <a:spcPts val="500"/>
        </a:spcBef>
        <a:buSzPct val="100000"/>
        <a:buFont typeface="Arial" panose="020B0604020202020204" pitchFamily="34" charset="0"/>
        <a:buChar char="•"/>
        <a:defRPr sz="2200" b="0" i="0" kern="1200">
          <a:solidFill>
            <a:schemeClr val="accent5"/>
          </a:solidFill>
          <a:latin typeface="AvenirNext LT Pro Regular" panose="020B0504020202020204" pitchFamily="34" charset="77"/>
          <a:ea typeface="+mn-ea"/>
          <a:cs typeface="+mn-cs"/>
        </a:defRPr>
      </a:lvl4pPr>
      <a:lvl5pPr marL="2057400" indent="-228600" algn="l" defTabSz="914400" rtl="0" eaLnBrk="1" latinLnBrk="0" hangingPunct="1">
        <a:lnSpc>
          <a:spcPct val="90000"/>
        </a:lnSpc>
        <a:spcBef>
          <a:spcPts val="500"/>
        </a:spcBef>
        <a:buSzPct val="100000"/>
        <a:buFont typeface="Arial" panose="020B0604020202020204" pitchFamily="34" charset="0"/>
        <a:buChar char="•"/>
        <a:defRPr sz="2200" b="0" i="0" kern="1200">
          <a:solidFill>
            <a:schemeClr val="accent5"/>
          </a:solidFill>
          <a:latin typeface="AvenirNext LT Pro Regular" panose="020B0504020202020204"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7F2EB"/>
        </a:solidFill>
        <a:effectLst/>
      </p:bgPr>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15793E63-731C-4489-4423-CB81F6C74B49}"/>
              </a:ext>
            </a:extLst>
          </p:cNvPr>
          <p:cNvSpPr>
            <a:spLocks noGrp="1"/>
          </p:cNvSpPr>
          <p:nvPr>
            <p:ph type="title"/>
          </p:nvPr>
        </p:nvSpPr>
        <p:spPr>
          <a:xfrm>
            <a:off x="839788" y="1125080"/>
            <a:ext cx="7313612" cy="1237130"/>
          </a:xfrm>
          <a:prstGeom prst="rect">
            <a:avLst/>
          </a:prstGeom>
        </p:spPr>
        <p:txBody>
          <a:bodyPr vert="horz" lIns="91440" tIns="45720" rIns="91440" bIns="45720" rtlCol="0" anchor="ctr">
            <a:noAutofit/>
          </a:body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80994848-5D29-B231-E352-88E611499AED}"/>
              </a:ext>
            </a:extLst>
          </p:cNvPr>
          <p:cNvSpPr>
            <a:spLocks noGrp="1"/>
          </p:cNvSpPr>
          <p:nvPr>
            <p:ph type="body" idx="1"/>
          </p:nvPr>
        </p:nvSpPr>
        <p:spPr>
          <a:xfrm>
            <a:off x="839788" y="2528048"/>
            <a:ext cx="7313612" cy="3233364"/>
          </a:xfrm>
          <a:prstGeom prst="rect">
            <a:avLst/>
          </a:prstGeom>
        </p:spPr>
        <p:txBody>
          <a:bodyPr vert="horz" lIns="91440" tIns="45720" rIns="91440" bIns="4572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a:extLst>
              <a:ext uri="{FF2B5EF4-FFF2-40B4-BE49-F238E27FC236}">
                <a16:creationId xmlns:a16="http://schemas.microsoft.com/office/drawing/2014/main" id="{8127DD33-0436-F20A-421B-A429BA7D8168}"/>
              </a:ext>
            </a:extLst>
          </p:cNvPr>
          <p:cNvSpPr>
            <a:spLocks noGrp="1"/>
          </p:cNvSpPr>
          <p:nvPr>
            <p:ph type="dt" sz="half" idx="2"/>
          </p:nvPr>
        </p:nvSpPr>
        <p:spPr>
          <a:xfrm>
            <a:off x="160083" y="6364203"/>
            <a:ext cx="1051295" cy="365125"/>
          </a:xfrm>
          <a:prstGeom prst="rect">
            <a:avLst/>
          </a:prstGeom>
        </p:spPr>
        <p:txBody>
          <a:bodyPr vert="horz" lIns="91440" tIns="45720" rIns="91440" bIns="45720" rtlCol="0" anchor="ctr"/>
          <a:lstStyle>
            <a:lvl1pPr algn="l">
              <a:defRPr sz="1200" b="0" i="0">
                <a:solidFill>
                  <a:schemeClr val="tx1"/>
                </a:solidFill>
                <a:latin typeface="AvenirNext LT Pro Regular" panose="020B0504020202020204" pitchFamily="34" charset="77"/>
              </a:defRPr>
            </a:lvl1pPr>
          </a:lstStyle>
          <a:p>
            <a:fld id="{5F6B0470-A8C6-4E2F-A7E4-2127E15D3394}" type="datetime1">
              <a:rPr lang="sv-SE" smtClean="0"/>
              <a:pPr/>
              <a:t>2024-04-23</a:t>
            </a:fld>
            <a:endParaRPr lang="sv-SE" dirty="0"/>
          </a:p>
        </p:txBody>
      </p:sp>
      <p:sp>
        <p:nvSpPr>
          <p:cNvPr id="5" name="Platshållare för sidfot 4">
            <a:extLst>
              <a:ext uri="{FF2B5EF4-FFF2-40B4-BE49-F238E27FC236}">
                <a16:creationId xmlns:a16="http://schemas.microsoft.com/office/drawing/2014/main" id="{42673166-732E-ACFA-4AD6-5CBD34564C29}"/>
              </a:ext>
            </a:extLst>
          </p:cNvPr>
          <p:cNvSpPr>
            <a:spLocks noGrp="1"/>
          </p:cNvSpPr>
          <p:nvPr>
            <p:ph type="ftr" sz="quarter" idx="3"/>
          </p:nvPr>
        </p:nvSpPr>
        <p:spPr>
          <a:xfrm>
            <a:off x="1538008" y="6365427"/>
            <a:ext cx="3360626" cy="365125"/>
          </a:xfrm>
          <a:prstGeom prst="rect">
            <a:avLst/>
          </a:prstGeom>
        </p:spPr>
        <p:txBody>
          <a:bodyPr vert="horz" lIns="91440" tIns="45720" rIns="91440" bIns="45720" rtlCol="0" anchor="ctr"/>
          <a:lstStyle>
            <a:lvl1pPr algn="ctr">
              <a:defRPr sz="1200" b="0" i="0">
                <a:solidFill>
                  <a:schemeClr val="tx1"/>
                </a:solidFill>
                <a:latin typeface="AvenirNext LT Pro Regular" panose="020B0504020202020204" pitchFamily="34" charset="77"/>
              </a:defRPr>
            </a:lvl1pPr>
          </a:lstStyle>
          <a:p>
            <a:r>
              <a:rPr lang="sv-SE"/>
              <a:t>Sidfottext</a:t>
            </a:r>
          </a:p>
        </p:txBody>
      </p:sp>
      <p:sp>
        <p:nvSpPr>
          <p:cNvPr id="6" name="Platshållare för bildnummer 5">
            <a:extLst>
              <a:ext uri="{FF2B5EF4-FFF2-40B4-BE49-F238E27FC236}">
                <a16:creationId xmlns:a16="http://schemas.microsoft.com/office/drawing/2014/main" id="{8D9851D9-8275-AE40-1CCB-78CA6FA4CE11}"/>
              </a:ext>
            </a:extLst>
          </p:cNvPr>
          <p:cNvSpPr>
            <a:spLocks noGrp="1"/>
          </p:cNvSpPr>
          <p:nvPr>
            <p:ph type="sldNum" sz="quarter" idx="4"/>
          </p:nvPr>
        </p:nvSpPr>
        <p:spPr>
          <a:xfrm>
            <a:off x="11530910" y="6364203"/>
            <a:ext cx="501007" cy="365125"/>
          </a:xfrm>
          <a:prstGeom prst="rect">
            <a:avLst/>
          </a:prstGeom>
        </p:spPr>
        <p:txBody>
          <a:bodyPr vert="horz" lIns="91440" tIns="45720" rIns="91440" bIns="45720" rtlCol="0" anchor="ctr"/>
          <a:lstStyle>
            <a:lvl1pPr algn="r">
              <a:defRPr sz="1200" b="0" i="0">
                <a:solidFill>
                  <a:schemeClr val="tx1"/>
                </a:solidFill>
                <a:latin typeface="AvenirNext LT Pro Regular" panose="020B0504020202020204" pitchFamily="34" charset="77"/>
              </a:defRPr>
            </a:lvl1pPr>
          </a:lstStyle>
          <a:p>
            <a:fld id="{0EA8761A-F05C-4F01-AE76-2EF79F772060}" type="slidenum">
              <a:rPr lang="sv-SE" smtClean="0"/>
              <a:pPr/>
              <a:t>‹#›</a:t>
            </a:fld>
            <a:endParaRPr lang="sv-SE"/>
          </a:p>
        </p:txBody>
      </p:sp>
      <p:pic>
        <p:nvPicPr>
          <p:cNvPr id="8" name="Bildobjekt 7" descr="Logotyp för Sveriges kommuner och regioner.">
            <a:extLst>
              <a:ext uri="{FF2B5EF4-FFF2-40B4-BE49-F238E27FC236}">
                <a16:creationId xmlns:a16="http://schemas.microsoft.com/office/drawing/2014/main" id="{820A498F-3CFE-A810-03F3-C4E9E84161D6}"/>
              </a:ext>
            </a:extLst>
          </p:cNvPr>
          <p:cNvPicPr>
            <a:picLocks noChangeAspect="1"/>
          </p:cNvPicPr>
          <p:nvPr userDrawn="1"/>
        </p:nvPicPr>
        <p:blipFill>
          <a:blip r:embed="rId25" cstate="hqprint">
            <a:extLst>
              <a:ext uri="{28A0092B-C50C-407E-A947-70E740481C1C}">
                <a14:useLocalDpi xmlns:a14="http://schemas.microsoft.com/office/drawing/2010/main" val="0"/>
              </a:ext>
            </a:extLst>
          </a:blip>
          <a:stretch>
            <a:fillRect/>
          </a:stretch>
        </p:blipFill>
        <p:spPr>
          <a:xfrm>
            <a:off x="407892" y="311234"/>
            <a:ext cx="1332000" cy="551506"/>
          </a:xfrm>
          <a:prstGeom prst="rect">
            <a:avLst/>
          </a:prstGeom>
        </p:spPr>
      </p:pic>
    </p:spTree>
    <p:extLst>
      <p:ext uri="{BB962C8B-B14F-4D97-AF65-F5344CB8AC3E}">
        <p14:creationId xmlns:p14="http://schemas.microsoft.com/office/powerpoint/2010/main" val="3036179984"/>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 id="2147483816" r:id="rId12"/>
    <p:sldLayoutId id="2147483817" r:id="rId13"/>
    <p:sldLayoutId id="2147483818" r:id="rId14"/>
    <p:sldLayoutId id="2147483819" r:id="rId15"/>
    <p:sldLayoutId id="2147483820" r:id="rId16"/>
    <p:sldLayoutId id="2147483821" r:id="rId17"/>
    <p:sldLayoutId id="2147483822" r:id="rId18"/>
    <p:sldLayoutId id="2147483823" r:id="rId19"/>
    <p:sldLayoutId id="2147483824" r:id="rId20"/>
    <p:sldLayoutId id="2147483825" r:id="rId21"/>
    <p:sldLayoutId id="2147483826" r:id="rId22"/>
    <p:sldLayoutId id="2147483899" r:id="rId23"/>
  </p:sldLayoutIdLst>
  <p:hf sldNum="0" hdr="0" ftr="0" dt="0"/>
  <p:txStyles>
    <p:titleStyle>
      <a:lvl1pPr algn="l" defTabSz="914400" rtl="0" eaLnBrk="1" latinLnBrk="0" hangingPunct="1">
        <a:lnSpc>
          <a:spcPct val="90000"/>
        </a:lnSpc>
        <a:spcBef>
          <a:spcPct val="0"/>
        </a:spcBef>
        <a:buNone/>
        <a:defRPr sz="4400" b="1" i="0" kern="1200">
          <a:solidFill>
            <a:schemeClr val="tx1"/>
          </a:solidFill>
          <a:latin typeface="AvenirNext LT Pro Bold" panose="020B0504020202020204" pitchFamily="34" charset="0"/>
          <a:ea typeface="+mj-ea"/>
          <a:cs typeface="+mj-cs"/>
        </a:defRPr>
      </a:lvl1pPr>
    </p:titleStyle>
    <p:bodyStyle>
      <a:lvl1pPr marL="228600" indent="-228600" algn="l" defTabSz="914400" rtl="0" eaLnBrk="1" latinLnBrk="0" hangingPunct="1">
        <a:lnSpc>
          <a:spcPct val="90000"/>
        </a:lnSpc>
        <a:spcBef>
          <a:spcPts val="1000"/>
        </a:spcBef>
        <a:buSzPct val="100000"/>
        <a:buFont typeface="Arial" panose="020B0604020202020204" pitchFamily="34" charset="0"/>
        <a:buChar char="•"/>
        <a:defRPr sz="2200" b="0" i="0" kern="1200">
          <a:solidFill>
            <a:schemeClr val="tx1"/>
          </a:solidFill>
          <a:latin typeface="AvenirNext LT Pro Regular" panose="020B0504020202020204" pitchFamily="34" charset="77"/>
          <a:ea typeface="+mn-ea"/>
          <a:cs typeface="+mn-cs"/>
        </a:defRPr>
      </a:lvl1pPr>
      <a:lvl2pPr marL="685800" indent="-228600" algn="l" defTabSz="914400" rtl="0" eaLnBrk="1" latinLnBrk="0" hangingPunct="1">
        <a:lnSpc>
          <a:spcPct val="90000"/>
        </a:lnSpc>
        <a:spcBef>
          <a:spcPts val="500"/>
        </a:spcBef>
        <a:buSzPct val="100000"/>
        <a:buFont typeface="Arial" panose="020B0604020202020204" pitchFamily="34" charset="0"/>
        <a:buChar char="•"/>
        <a:defRPr sz="2200" b="0" i="0" kern="1200">
          <a:solidFill>
            <a:schemeClr val="tx1"/>
          </a:solidFill>
          <a:latin typeface="AvenirNext LT Pro Regular" panose="020B0504020202020204" pitchFamily="34" charset="77"/>
          <a:ea typeface="+mn-ea"/>
          <a:cs typeface="+mn-cs"/>
        </a:defRPr>
      </a:lvl2pPr>
      <a:lvl3pPr marL="1143000" indent="-228600" algn="l" defTabSz="914400" rtl="0" eaLnBrk="1" latinLnBrk="0" hangingPunct="1">
        <a:lnSpc>
          <a:spcPct val="90000"/>
        </a:lnSpc>
        <a:spcBef>
          <a:spcPts val="500"/>
        </a:spcBef>
        <a:buSzPct val="100000"/>
        <a:buFont typeface="Arial" panose="020B0604020202020204" pitchFamily="34" charset="0"/>
        <a:buChar char="•"/>
        <a:defRPr sz="2200" b="0" i="0" kern="1200">
          <a:solidFill>
            <a:schemeClr val="tx1"/>
          </a:solidFill>
          <a:latin typeface="AvenirNext LT Pro Regular" panose="020B0504020202020204" pitchFamily="34" charset="77"/>
          <a:ea typeface="+mn-ea"/>
          <a:cs typeface="+mn-cs"/>
        </a:defRPr>
      </a:lvl3pPr>
      <a:lvl4pPr marL="1600200" indent="-228600" algn="l" defTabSz="914400" rtl="0" eaLnBrk="1" latinLnBrk="0" hangingPunct="1">
        <a:lnSpc>
          <a:spcPct val="90000"/>
        </a:lnSpc>
        <a:spcBef>
          <a:spcPts val="500"/>
        </a:spcBef>
        <a:buSzPct val="100000"/>
        <a:buFont typeface="Arial" panose="020B0604020202020204" pitchFamily="34" charset="0"/>
        <a:buChar char="•"/>
        <a:defRPr sz="2200" b="0" i="0" kern="1200">
          <a:solidFill>
            <a:schemeClr val="tx1"/>
          </a:solidFill>
          <a:latin typeface="AvenirNext LT Pro Regular" panose="020B0504020202020204" pitchFamily="34" charset="77"/>
          <a:ea typeface="+mn-ea"/>
          <a:cs typeface="+mn-cs"/>
        </a:defRPr>
      </a:lvl4pPr>
      <a:lvl5pPr marL="2057400" indent="-228600" algn="l" defTabSz="914400" rtl="0" eaLnBrk="1" latinLnBrk="0" hangingPunct="1">
        <a:lnSpc>
          <a:spcPct val="90000"/>
        </a:lnSpc>
        <a:spcBef>
          <a:spcPts val="500"/>
        </a:spcBef>
        <a:buSzPct val="100000"/>
        <a:buFont typeface="Arial" panose="020B0604020202020204" pitchFamily="34" charset="0"/>
        <a:buChar char="•"/>
        <a:defRPr sz="2200" b="0" i="0" kern="1200">
          <a:solidFill>
            <a:schemeClr val="tx1"/>
          </a:solidFill>
          <a:latin typeface="AvenirNext LT Pro Regular" panose="020B0504020202020204"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EBE8"/>
        </a:solidFill>
        <a:effectLst/>
      </p:bgPr>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15793E63-731C-4489-4423-CB81F6C74B49}"/>
              </a:ext>
            </a:extLst>
          </p:cNvPr>
          <p:cNvSpPr>
            <a:spLocks noGrp="1"/>
          </p:cNvSpPr>
          <p:nvPr>
            <p:ph type="title"/>
          </p:nvPr>
        </p:nvSpPr>
        <p:spPr>
          <a:xfrm>
            <a:off x="839788" y="1125080"/>
            <a:ext cx="7313612" cy="1237130"/>
          </a:xfrm>
          <a:prstGeom prst="rect">
            <a:avLst/>
          </a:prstGeom>
        </p:spPr>
        <p:txBody>
          <a:bodyPr vert="horz" lIns="91440" tIns="45720" rIns="91440" bIns="45720" rtlCol="0" anchor="ctr">
            <a:noAutofit/>
          </a:body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80994848-5D29-B231-E352-88E611499AED}"/>
              </a:ext>
            </a:extLst>
          </p:cNvPr>
          <p:cNvSpPr>
            <a:spLocks noGrp="1"/>
          </p:cNvSpPr>
          <p:nvPr>
            <p:ph type="body" idx="1"/>
          </p:nvPr>
        </p:nvSpPr>
        <p:spPr>
          <a:xfrm>
            <a:off x="839788" y="2528048"/>
            <a:ext cx="7313612" cy="3233364"/>
          </a:xfrm>
          <a:prstGeom prst="rect">
            <a:avLst/>
          </a:prstGeom>
        </p:spPr>
        <p:txBody>
          <a:bodyPr vert="horz" lIns="91440" tIns="45720" rIns="91440" bIns="4572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a:extLst>
              <a:ext uri="{FF2B5EF4-FFF2-40B4-BE49-F238E27FC236}">
                <a16:creationId xmlns:a16="http://schemas.microsoft.com/office/drawing/2014/main" id="{8127DD33-0436-F20A-421B-A429BA7D8168}"/>
              </a:ext>
            </a:extLst>
          </p:cNvPr>
          <p:cNvSpPr>
            <a:spLocks noGrp="1"/>
          </p:cNvSpPr>
          <p:nvPr>
            <p:ph type="dt" sz="half" idx="2"/>
          </p:nvPr>
        </p:nvSpPr>
        <p:spPr>
          <a:xfrm>
            <a:off x="160083" y="6364203"/>
            <a:ext cx="1051295" cy="365125"/>
          </a:xfrm>
          <a:prstGeom prst="rect">
            <a:avLst/>
          </a:prstGeom>
        </p:spPr>
        <p:txBody>
          <a:bodyPr vert="horz" lIns="91440" tIns="45720" rIns="91440" bIns="45720" rtlCol="0" anchor="ctr"/>
          <a:lstStyle>
            <a:lvl1pPr algn="l">
              <a:defRPr sz="1200" b="0" i="0">
                <a:solidFill>
                  <a:schemeClr val="accent3"/>
                </a:solidFill>
                <a:latin typeface="AvenirNext LT Pro Regular" panose="020B0504020202020204" pitchFamily="34" charset="77"/>
              </a:defRPr>
            </a:lvl1pPr>
          </a:lstStyle>
          <a:p>
            <a:fld id="{5F6B0470-A8C6-4E2F-A7E4-2127E15D3394}" type="datetime1">
              <a:rPr lang="sv-SE" smtClean="0"/>
              <a:pPr/>
              <a:t>2024-04-23</a:t>
            </a:fld>
            <a:endParaRPr lang="sv-SE" dirty="0"/>
          </a:p>
        </p:txBody>
      </p:sp>
      <p:sp>
        <p:nvSpPr>
          <p:cNvPr id="5" name="Platshållare för sidfot 4">
            <a:extLst>
              <a:ext uri="{FF2B5EF4-FFF2-40B4-BE49-F238E27FC236}">
                <a16:creationId xmlns:a16="http://schemas.microsoft.com/office/drawing/2014/main" id="{42673166-732E-ACFA-4AD6-5CBD34564C29}"/>
              </a:ext>
            </a:extLst>
          </p:cNvPr>
          <p:cNvSpPr>
            <a:spLocks noGrp="1"/>
          </p:cNvSpPr>
          <p:nvPr>
            <p:ph type="ftr" sz="quarter" idx="3"/>
          </p:nvPr>
        </p:nvSpPr>
        <p:spPr>
          <a:xfrm>
            <a:off x="1538008" y="6365427"/>
            <a:ext cx="3360626" cy="365125"/>
          </a:xfrm>
          <a:prstGeom prst="rect">
            <a:avLst/>
          </a:prstGeom>
        </p:spPr>
        <p:txBody>
          <a:bodyPr vert="horz" lIns="91440" tIns="45720" rIns="91440" bIns="45720" rtlCol="0" anchor="ctr"/>
          <a:lstStyle>
            <a:lvl1pPr algn="ctr">
              <a:defRPr sz="1200" b="0" i="0">
                <a:solidFill>
                  <a:schemeClr val="accent3"/>
                </a:solidFill>
                <a:latin typeface="AvenirNext LT Pro Regular" panose="020B0504020202020204" pitchFamily="34" charset="77"/>
              </a:defRPr>
            </a:lvl1pPr>
          </a:lstStyle>
          <a:p>
            <a:r>
              <a:rPr lang="sv-SE"/>
              <a:t>Sidfottext</a:t>
            </a:r>
          </a:p>
        </p:txBody>
      </p:sp>
      <p:sp>
        <p:nvSpPr>
          <p:cNvPr id="6" name="Platshållare för bildnummer 5">
            <a:extLst>
              <a:ext uri="{FF2B5EF4-FFF2-40B4-BE49-F238E27FC236}">
                <a16:creationId xmlns:a16="http://schemas.microsoft.com/office/drawing/2014/main" id="{8D9851D9-8275-AE40-1CCB-78CA6FA4CE11}"/>
              </a:ext>
            </a:extLst>
          </p:cNvPr>
          <p:cNvSpPr>
            <a:spLocks noGrp="1"/>
          </p:cNvSpPr>
          <p:nvPr>
            <p:ph type="sldNum" sz="quarter" idx="4"/>
          </p:nvPr>
        </p:nvSpPr>
        <p:spPr>
          <a:xfrm>
            <a:off x="11530910" y="6364203"/>
            <a:ext cx="501007" cy="365125"/>
          </a:xfrm>
          <a:prstGeom prst="rect">
            <a:avLst/>
          </a:prstGeom>
        </p:spPr>
        <p:txBody>
          <a:bodyPr vert="horz" lIns="91440" tIns="45720" rIns="91440" bIns="45720" rtlCol="0" anchor="ctr"/>
          <a:lstStyle>
            <a:lvl1pPr algn="r">
              <a:defRPr sz="1200" b="0" i="0">
                <a:solidFill>
                  <a:schemeClr val="accent3"/>
                </a:solidFill>
                <a:latin typeface="AvenirNext LT Pro Regular" panose="020B0504020202020204" pitchFamily="34" charset="77"/>
              </a:defRPr>
            </a:lvl1pPr>
          </a:lstStyle>
          <a:p>
            <a:fld id="{0EA8761A-F05C-4F01-AE76-2EF79F772060}" type="slidenum">
              <a:rPr lang="sv-SE" smtClean="0"/>
              <a:pPr/>
              <a:t>‹#›</a:t>
            </a:fld>
            <a:endParaRPr lang="sv-SE"/>
          </a:p>
        </p:txBody>
      </p:sp>
      <p:pic>
        <p:nvPicPr>
          <p:cNvPr id="8" name="Bildobjekt 7" descr="Logotyp för Sveriges kommuner och regioner.">
            <a:extLst>
              <a:ext uri="{FF2B5EF4-FFF2-40B4-BE49-F238E27FC236}">
                <a16:creationId xmlns:a16="http://schemas.microsoft.com/office/drawing/2014/main" id="{820A498F-3CFE-A810-03F3-C4E9E84161D6}"/>
              </a:ext>
            </a:extLst>
          </p:cNvPr>
          <p:cNvPicPr>
            <a:picLocks noChangeAspect="1"/>
          </p:cNvPicPr>
          <p:nvPr userDrawn="1"/>
        </p:nvPicPr>
        <p:blipFill>
          <a:blip r:embed="rId25" cstate="hqprint">
            <a:extLst>
              <a:ext uri="{28A0092B-C50C-407E-A947-70E740481C1C}">
                <a14:useLocalDpi xmlns:a14="http://schemas.microsoft.com/office/drawing/2010/main" val="0"/>
              </a:ext>
            </a:extLst>
          </a:blip>
          <a:stretch>
            <a:fillRect/>
          </a:stretch>
        </p:blipFill>
        <p:spPr>
          <a:xfrm>
            <a:off x="407892" y="311234"/>
            <a:ext cx="1332000" cy="551506"/>
          </a:xfrm>
          <a:prstGeom prst="rect">
            <a:avLst/>
          </a:prstGeom>
        </p:spPr>
      </p:pic>
    </p:spTree>
    <p:extLst>
      <p:ext uri="{BB962C8B-B14F-4D97-AF65-F5344CB8AC3E}">
        <p14:creationId xmlns:p14="http://schemas.microsoft.com/office/powerpoint/2010/main" val="3198792167"/>
      </p:ext>
    </p:extLst>
  </p:cSld>
  <p:clrMap bg1="lt1" tx1="dk1" bg2="lt2" tx2="dk2" accent1="accent1" accent2="accent2" accent3="accent3" accent4="accent4" accent5="accent5" accent6="accent6" hlink="hlink" folHlink="folHlink"/>
  <p:sldLayoutIdLst>
    <p:sldLayoutId id="2147483828" r:id="rId1"/>
    <p:sldLayoutId id="2147483829" r:id="rId2"/>
    <p:sldLayoutId id="2147483830" r:id="rId3"/>
    <p:sldLayoutId id="2147483831" r:id="rId4"/>
    <p:sldLayoutId id="2147483832" r:id="rId5"/>
    <p:sldLayoutId id="2147483833" r:id="rId6"/>
    <p:sldLayoutId id="2147483834" r:id="rId7"/>
    <p:sldLayoutId id="2147483835" r:id="rId8"/>
    <p:sldLayoutId id="2147483836" r:id="rId9"/>
    <p:sldLayoutId id="2147483837" r:id="rId10"/>
    <p:sldLayoutId id="2147483838" r:id="rId11"/>
    <p:sldLayoutId id="2147483839" r:id="rId12"/>
    <p:sldLayoutId id="2147483840" r:id="rId13"/>
    <p:sldLayoutId id="2147483841" r:id="rId14"/>
    <p:sldLayoutId id="2147483842" r:id="rId15"/>
    <p:sldLayoutId id="2147483843" r:id="rId16"/>
    <p:sldLayoutId id="2147483844" r:id="rId17"/>
    <p:sldLayoutId id="2147483845" r:id="rId18"/>
    <p:sldLayoutId id="2147483846" r:id="rId19"/>
    <p:sldLayoutId id="2147483847" r:id="rId20"/>
    <p:sldLayoutId id="2147483848" r:id="rId21"/>
    <p:sldLayoutId id="2147483849" r:id="rId22"/>
    <p:sldLayoutId id="2147483898" r:id="rId23"/>
  </p:sldLayoutIdLst>
  <p:hf sldNum="0" hdr="0" ftr="0" dt="0"/>
  <p:txStyles>
    <p:titleStyle>
      <a:lvl1pPr algn="l" defTabSz="914400" rtl="0" eaLnBrk="1" latinLnBrk="0" hangingPunct="1">
        <a:lnSpc>
          <a:spcPct val="90000"/>
        </a:lnSpc>
        <a:spcBef>
          <a:spcPct val="0"/>
        </a:spcBef>
        <a:buNone/>
        <a:defRPr sz="4400" b="1" i="0" kern="1200">
          <a:solidFill>
            <a:schemeClr val="accent3"/>
          </a:solidFill>
          <a:latin typeface="+mn-lt"/>
          <a:ea typeface="+mj-ea"/>
          <a:cs typeface="+mj-cs"/>
        </a:defRPr>
      </a:lvl1pPr>
    </p:titleStyle>
    <p:bodyStyle>
      <a:lvl1pPr marL="228600" indent="-228600" algn="l" defTabSz="914400" rtl="0" eaLnBrk="1" latinLnBrk="0" hangingPunct="1">
        <a:lnSpc>
          <a:spcPct val="90000"/>
        </a:lnSpc>
        <a:spcBef>
          <a:spcPts val="1000"/>
        </a:spcBef>
        <a:buSzPct val="100000"/>
        <a:buFont typeface="Arial" panose="020B0604020202020204" pitchFamily="34" charset="0"/>
        <a:buChar char="•"/>
        <a:defRPr sz="2200" b="0" i="0" kern="1200">
          <a:solidFill>
            <a:schemeClr val="accent3"/>
          </a:solidFill>
          <a:latin typeface="AvenirNext LT Pro Regular" panose="020B0504020202020204" pitchFamily="34" charset="77"/>
          <a:ea typeface="+mn-ea"/>
          <a:cs typeface="+mn-cs"/>
        </a:defRPr>
      </a:lvl1pPr>
      <a:lvl2pPr marL="685800" indent="-228600" algn="l" defTabSz="914400" rtl="0" eaLnBrk="1" latinLnBrk="0" hangingPunct="1">
        <a:lnSpc>
          <a:spcPct val="90000"/>
        </a:lnSpc>
        <a:spcBef>
          <a:spcPts val="500"/>
        </a:spcBef>
        <a:buSzPct val="100000"/>
        <a:buFont typeface="Arial" panose="020B0604020202020204" pitchFamily="34" charset="0"/>
        <a:buChar char="•"/>
        <a:defRPr sz="2200" b="0" i="0" kern="1200">
          <a:solidFill>
            <a:schemeClr val="accent3"/>
          </a:solidFill>
          <a:latin typeface="AvenirNext LT Pro Regular" panose="020B0504020202020204" pitchFamily="34" charset="77"/>
          <a:ea typeface="+mn-ea"/>
          <a:cs typeface="+mn-cs"/>
        </a:defRPr>
      </a:lvl2pPr>
      <a:lvl3pPr marL="1143000" indent="-228600" algn="l" defTabSz="914400" rtl="0" eaLnBrk="1" latinLnBrk="0" hangingPunct="1">
        <a:lnSpc>
          <a:spcPct val="90000"/>
        </a:lnSpc>
        <a:spcBef>
          <a:spcPts val="500"/>
        </a:spcBef>
        <a:buSzPct val="100000"/>
        <a:buFont typeface="Arial" panose="020B0604020202020204" pitchFamily="34" charset="0"/>
        <a:buChar char="•"/>
        <a:defRPr sz="2200" b="0" i="0" kern="1200">
          <a:solidFill>
            <a:schemeClr val="accent3"/>
          </a:solidFill>
          <a:latin typeface="AvenirNext LT Pro Regular" panose="020B0504020202020204" pitchFamily="34" charset="77"/>
          <a:ea typeface="+mn-ea"/>
          <a:cs typeface="+mn-cs"/>
        </a:defRPr>
      </a:lvl3pPr>
      <a:lvl4pPr marL="1600200" indent="-228600" algn="l" defTabSz="914400" rtl="0" eaLnBrk="1" latinLnBrk="0" hangingPunct="1">
        <a:lnSpc>
          <a:spcPct val="90000"/>
        </a:lnSpc>
        <a:spcBef>
          <a:spcPts val="500"/>
        </a:spcBef>
        <a:buSzPct val="100000"/>
        <a:buFont typeface="Arial" panose="020B0604020202020204" pitchFamily="34" charset="0"/>
        <a:buChar char="•"/>
        <a:defRPr sz="2200" b="0" i="0" kern="1200">
          <a:solidFill>
            <a:schemeClr val="accent3"/>
          </a:solidFill>
          <a:latin typeface="AvenirNext LT Pro Regular" panose="020B0504020202020204" pitchFamily="34" charset="77"/>
          <a:ea typeface="+mn-ea"/>
          <a:cs typeface="+mn-cs"/>
        </a:defRPr>
      </a:lvl4pPr>
      <a:lvl5pPr marL="2057400" indent="-228600" algn="l" defTabSz="914400" rtl="0" eaLnBrk="1" latinLnBrk="0" hangingPunct="1">
        <a:lnSpc>
          <a:spcPct val="90000"/>
        </a:lnSpc>
        <a:spcBef>
          <a:spcPts val="500"/>
        </a:spcBef>
        <a:buSzPct val="100000"/>
        <a:buFont typeface="Arial" panose="020B0604020202020204" pitchFamily="34" charset="0"/>
        <a:buChar char="•"/>
        <a:defRPr sz="2200" b="0" i="0" kern="1200">
          <a:solidFill>
            <a:schemeClr val="accent3"/>
          </a:solidFill>
          <a:latin typeface="AvenirNext LT Pro Regular" panose="020B0504020202020204"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15793E63-731C-4489-4423-CB81F6C74B49}"/>
              </a:ext>
            </a:extLst>
          </p:cNvPr>
          <p:cNvSpPr>
            <a:spLocks noGrp="1"/>
          </p:cNvSpPr>
          <p:nvPr>
            <p:ph type="title"/>
          </p:nvPr>
        </p:nvSpPr>
        <p:spPr>
          <a:xfrm>
            <a:off x="839788" y="1125080"/>
            <a:ext cx="7313612" cy="1237130"/>
          </a:xfrm>
          <a:prstGeom prst="rect">
            <a:avLst/>
          </a:prstGeom>
        </p:spPr>
        <p:txBody>
          <a:bodyPr vert="horz" lIns="91440" tIns="45720" rIns="91440" bIns="45720" rtlCol="0" anchor="ctr">
            <a:noAutofit/>
          </a:body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80994848-5D29-B231-E352-88E611499AED}"/>
              </a:ext>
            </a:extLst>
          </p:cNvPr>
          <p:cNvSpPr>
            <a:spLocks noGrp="1"/>
          </p:cNvSpPr>
          <p:nvPr>
            <p:ph type="body" idx="1"/>
          </p:nvPr>
        </p:nvSpPr>
        <p:spPr>
          <a:xfrm>
            <a:off x="839788" y="2528048"/>
            <a:ext cx="7313612" cy="3233364"/>
          </a:xfrm>
          <a:prstGeom prst="rect">
            <a:avLst/>
          </a:prstGeom>
        </p:spPr>
        <p:txBody>
          <a:bodyPr vert="horz" lIns="91440" tIns="45720" rIns="91440" bIns="45720" rtlCol="0">
            <a:noAutofit/>
          </a:bodyPr>
          <a:lstStyle/>
          <a:p>
            <a:pPr marL="228600" lvl="0" indent="-228600"/>
            <a:r>
              <a:rPr lang="sv-SE" dirty="0"/>
              <a:t>Klicka här för att ändra format på bakgrundstexten</a:t>
            </a:r>
          </a:p>
          <a:p>
            <a:pPr marL="685800" lvl="1" indent="-228600"/>
            <a:r>
              <a:rPr lang="sv-SE" dirty="0"/>
              <a:t>Nivå två</a:t>
            </a:r>
          </a:p>
          <a:p>
            <a:pPr marL="1143000" lvl="2" indent="-228600"/>
            <a:r>
              <a:rPr lang="sv-SE" dirty="0"/>
              <a:t>Nivå tre</a:t>
            </a:r>
          </a:p>
          <a:p>
            <a:pPr marL="1600200" lvl="3" indent="-228600"/>
            <a:r>
              <a:rPr lang="sv-SE" dirty="0"/>
              <a:t>Nivå fyra</a:t>
            </a:r>
          </a:p>
          <a:p>
            <a:pPr marL="2057400" lvl="4" indent="-228600"/>
            <a:r>
              <a:rPr lang="sv-SE" dirty="0"/>
              <a:t>Nivå fem</a:t>
            </a:r>
          </a:p>
        </p:txBody>
      </p:sp>
      <p:sp>
        <p:nvSpPr>
          <p:cNvPr id="4" name="Platshållare för datum 3">
            <a:extLst>
              <a:ext uri="{FF2B5EF4-FFF2-40B4-BE49-F238E27FC236}">
                <a16:creationId xmlns:a16="http://schemas.microsoft.com/office/drawing/2014/main" id="{8127DD33-0436-F20A-421B-A429BA7D8168}"/>
              </a:ext>
            </a:extLst>
          </p:cNvPr>
          <p:cNvSpPr>
            <a:spLocks noGrp="1"/>
          </p:cNvSpPr>
          <p:nvPr>
            <p:ph type="dt" sz="half" idx="2"/>
          </p:nvPr>
        </p:nvSpPr>
        <p:spPr>
          <a:xfrm>
            <a:off x="160083" y="6364203"/>
            <a:ext cx="1051295" cy="365125"/>
          </a:xfrm>
          <a:prstGeom prst="rect">
            <a:avLst/>
          </a:prstGeom>
        </p:spPr>
        <p:txBody>
          <a:bodyPr vert="horz" lIns="91440" tIns="45720" rIns="91440" bIns="45720" rtlCol="0" anchor="ctr"/>
          <a:lstStyle>
            <a:lvl1pPr algn="l">
              <a:defRPr sz="1200" b="0" i="0">
                <a:solidFill>
                  <a:schemeClr val="tx1"/>
                </a:solidFill>
                <a:latin typeface="AvenirNext LT Pro Regular" panose="020B0504020202020204" pitchFamily="34" charset="77"/>
              </a:defRPr>
            </a:lvl1pPr>
          </a:lstStyle>
          <a:p>
            <a:fld id="{5F6B0470-A8C6-4E2F-A7E4-2127E15D3394}" type="datetime1">
              <a:rPr lang="sv-SE" smtClean="0"/>
              <a:pPr/>
              <a:t>2024-04-23</a:t>
            </a:fld>
            <a:endParaRPr lang="sv-SE"/>
          </a:p>
        </p:txBody>
      </p:sp>
      <p:sp>
        <p:nvSpPr>
          <p:cNvPr id="5" name="Platshållare för sidfot 4">
            <a:extLst>
              <a:ext uri="{FF2B5EF4-FFF2-40B4-BE49-F238E27FC236}">
                <a16:creationId xmlns:a16="http://schemas.microsoft.com/office/drawing/2014/main" id="{42673166-732E-ACFA-4AD6-5CBD34564C29}"/>
              </a:ext>
            </a:extLst>
          </p:cNvPr>
          <p:cNvSpPr>
            <a:spLocks noGrp="1"/>
          </p:cNvSpPr>
          <p:nvPr>
            <p:ph type="ftr" sz="quarter" idx="3"/>
          </p:nvPr>
        </p:nvSpPr>
        <p:spPr>
          <a:xfrm>
            <a:off x="1538008" y="6365427"/>
            <a:ext cx="3360626" cy="365125"/>
          </a:xfrm>
          <a:prstGeom prst="rect">
            <a:avLst/>
          </a:prstGeom>
        </p:spPr>
        <p:txBody>
          <a:bodyPr vert="horz" lIns="91440" tIns="45720" rIns="91440" bIns="45720" rtlCol="0" anchor="ctr"/>
          <a:lstStyle>
            <a:lvl1pPr algn="ctr">
              <a:defRPr sz="1200" b="0" i="0">
                <a:solidFill>
                  <a:schemeClr val="tx1"/>
                </a:solidFill>
                <a:latin typeface="AvenirNext LT Pro Regular" panose="020B0504020202020204" pitchFamily="34" charset="77"/>
              </a:defRPr>
            </a:lvl1pPr>
          </a:lstStyle>
          <a:p>
            <a:r>
              <a:rPr lang="sv-SE"/>
              <a:t>Sidfottext</a:t>
            </a:r>
          </a:p>
        </p:txBody>
      </p:sp>
      <p:sp>
        <p:nvSpPr>
          <p:cNvPr id="6" name="Platshållare för bildnummer 5">
            <a:extLst>
              <a:ext uri="{FF2B5EF4-FFF2-40B4-BE49-F238E27FC236}">
                <a16:creationId xmlns:a16="http://schemas.microsoft.com/office/drawing/2014/main" id="{8D9851D9-8275-AE40-1CCB-78CA6FA4CE11}"/>
              </a:ext>
            </a:extLst>
          </p:cNvPr>
          <p:cNvSpPr>
            <a:spLocks noGrp="1"/>
          </p:cNvSpPr>
          <p:nvPr>
            <p:ph type="sldNum" sz="quarter" idx="4"/>
          </p:nvPr>
        </p:nvSpPr>
        <p:spPr>
          <a:xfrm>
            <a:off x="11530910" y="6364203"/>
            <a:ext cx="501007" cy="365125"/>
          </a:xfrm>
          <a:prstGeom prst="rect">
            <a:avLst/>
          </a:prstGeom>
        </p:spPr>
        <p:txBody>
          <a:bodyPr vert="horz" lIns="91440" tIns="45720" rIns="91440" bIns="45720" rtlCol="0" anchor="ctr"/>
          <a:lstStyle>
            <a:lvl1pPr algn="r">
              <a:defRPr sz="1200" b="0" i="0">
                <a:solidFill>
                  <a:schemeClr val="tx1"/>
                </a:solidFill>
                <a:latin typeface="AvenirNext LT Pro Regular" panose="020B0504020202020204" pitchFamily="34" charset="77"/>
              </a:defRPr>
            </a:lvl1pPr>
          </a:lstStyle>
          <a:p>
            <a:fld id="{0EA8761A-F05C-4F01-AE76-2EF79F772060}" type="slidenum">
              <a:rPr lang="sv-SE" smtClean="0"/>
              <a:pPr/>
              <a:t>‹#›</a:t>
            </a:fld>
            <a:endParaRPr lang="sv-SE"/>
          </a:p>
        </p:txBody>
      </p:sp>
      <p:pic>
        <p:nvPicPr>
          <p:cNvPr id="8" name="Bildobjekt 7" descr="Logotyp för Sveriges kommuner och regioner.">
            <a:extLst>
              <a:ext uri="{FF2B5EF4-FFF2-40B4-BE49-F238E27FC236}">
                <a16:creationId xmlns:a16="http://schemas.microsoft.com/office/drawing/2014/main" id="{820A498F-3CFE-A810-03F3-C4E9E84161D6}"/>
              </a:ext>
            </a:extLst>
          </p:cNvPr>
          <p:cNvPicPr>
            <a:picLocks noChangeAspect="1"/>
          </p:cNvPicPr>
          <p:nvPr userDrawn="1"/>
        </p:nvPicPr>
        <p:blipFill>
          <a:blip r:embed="rId14" cstate="hqprint">
            <a:extLst>
              <a:ext uri="{28A0092B-C50C-407E-A947-70E740481C1C}">
                <a14:useLocalDpi xmlns:a14="http://schemas.microsoft.com/office/drawing/2010/main" val="0"/>
              </a:ext>
            </a:extLst>
          </a:blip>
          <a:stretch>
            <a:fillRect/>
          </a:stretch>
        </p:blipFill>
        <p:spPr>
          <a:xfrm>
            <a:off x="407892" y="311234"/>
            <a:ext cx="1332000" cy="551506"/>
          </a:xfrm>
          <a:prstGeom prst="rect">
            <a:avLst/>
          </a:prstGeom>
        </p:spPr>
      </p:pic>
    </p:spTree>
    <p:extLst>
      <p:ext uri="{BB962C8B-B14F-4D97-AF65-F5344CB8AC3E}">
        <p14:creationId xmlns:p14="http://schemas.microsoft.com/office/powerpoint/2010/main" val="994931010"/>
      </p:ext>
    </p:extLst>
  </p:cSld>
  <p:clrMap bg1="lt1" tx1="dk1" bg2="lt2" tx2="dk2" accent1="accent1" accent2="accent2" accent3="accent3" accent4="accent4" accent5="accent5" accent6="accent6" hlink="hlink" folHlink="folHlink"/>
  <p:sldLayoutIdLst>
    <p:sldLayoutId id="2147483851" r:id="rId1"/>
    <p:sldLayoutId id="2147483855" r:id="rId2"/>
    <p:sldLayoutId id="2147483859" r:id="rId3"/>
    <p:sldLayoutId id="2147483864" r:id="rId4"/>
    <p:sldLayoutId id="2147483865" r:id="rId5"/>
    <p:sldLayoutId id="2147483866" r:id="rId6"/>
    <p:sldLayoutId id="2147483897" r:id="rId7"/>
    <p:sldLayoutId id="2147483892" r:id="rId8"/>
    <p:sldLayoutId id="2147483893" r:id="rId9"/>
    <p:sldLayoutId id="2147483894" r:id="rId10"/>
    <p:sldLayoutId id="2147483895" r:id="rId11"/>
    <p:sldLayoutId id="2147483896" r:id="rId12"/>
  </p:sldLayoutIdLst>
  <p:hf sldNum="0" hdr="0" ftr="0" dt="0"/>
  <p:txStyles>
    <p:titleStyle>
      <a:lvl1pPr algn="l" defTabSz="914400" rtl="0" eaLnBrk="1" latinLnBrk="0" hangingPunct="1">
        <a:lnSpc>
          <a:spcPct val="90000"/>
        </a:lnSpc>
        <a:spcBef>
          <a:spcPct val="0"/>
        </a:spcBef>
        <a:buNone/>
        <a:defRPr sz="4400" b="1" i="0" kern="1200">
          <a:solidFill>
            <a:schemeClr val="tx1"/>
          </a:solidFill>
          <a:latin typeface="AvenirNext LT Pro Bold" panose="020B0504020202020204" pitchFamily="34" charset="0"/>
          <a:ea typeface="+mj-ea"/>
          <a:cs typeface="+mj-cs"/>
        </a:defRPr>
      </a:lvl1pPr>
    </p:titleStyle>
    <p:bodyStyle>
      <a:lvl1pPr marL="457200" indent="-457200" algn="l" defTabSz="914400" rtl="0" eaLnBrk="1" latinLnBrk="0" hangingPunct="1">
        <a:lnSpc>
          <a:spcPct val="90000"/>
        </a:lnSpc>
        <a:spcBef>
          <a:spcPts val="1000"/>
        </a:spcBef>
        <a:buSzPct val="100000"/>
        <a:buFont typeface="Arial" panose="020B0604020202020204" pitchFamily="34" charset="0"/>
        <a:buChar char="•"/>
        <a:defRPr lang="sv-SE" sz="2200" b="0" i="0" kern="1200">
          <a:solidFill>
            <a:schemeClr val="tx1"/>
          </a:solidFill>
          <a:latin typeface="AvenirNext LT Pro Regular" panose="020B0504020202020204" pitchFamily="34" charset="77"/>
          <a:ea typeface="+mn-ea"/>
          <a:cs typeface="+mn-cs"/>
        </a:defRPr>
      </a:lvl1pPr>
      <a:lvl2pPr marL="914400" indent="-457200" algn="l" defTabSz="914400" rtl="0" eaLnBrk="1" latinLnBrk="0" hangingPunct="1">
        <a:lnSpc>
          <a:spcPct val="90000"/>
        </a:lnSpc>
        <a:spcBef>
          <a:spcPts val="500"/>
        </a:spcBef>
        <a:buSzPct val="100000"/>
        <a:buFont typeface="Arial" panose="020B0604020202020204" pitchFamily="34" charset="0"/>
        <a:buChar char="•"/>
        <a:defRPr lang="sv-SE" sz="2200" b="0" i="0" kern="1200">
          <a:solidFill>
            <a:schemeClr val="tx1"/>
          </a:solidFill>
          <a:latin typeface="AvenirNext LT Pro Regular" panose="020B0504020202020204" pitchFamily="34" charset="77"/>
          <a:ea typeface="+mn-ea"/>
          <a:cs typeface="+mn-cs"/>
        </a:defRPr>
      </a:lvl2pPr>
      <a:lvl3pPr marL="1371600" indent="-457200" algn="l" defTabSz="914400" rtl="0" eaLnBrk="1" latinLnBrk="0" hangingPunct="1">
        <a:lnSpc>
          <a:spcPct val="90000"/>
        </a:lnSpc>
        <a:spcBef>
          <a:spcPts val="500"/>
        </a:spcBef>
        <a:buSzPct val="100000"/>
        <a:buFont typeface="Arial" panose="020B0604020202020204" pitchFamily="34" charset="0"/>
        <a:buChar char="•"/>
        <a:defRPr lang="sv-SE" sz="2200" b="0" i="0" kern="1200">
          <a:solidFill>
            <a:schemeClr val="tx1"/>
          </a:solidFill>
          <a:latin typeface="AvenirNext LT Pro Regular" panose="020B0504020202020204" pitchFamily="34" charset="77"/>
          <a:ea typeface="+mn-ea"/>
          <a:cs typeface="+mn-cs"/>
        </a:defRPr>
      </a:lvl3pPr>
      <a:lvl4pPr marL="1828800" indent="-457200" algn="l" defTabSz="914400" rtl="0" eaLnBrk="1" latinLnBrk="0" hangingPunct="1">
        <a:lnSpc>
          <a:spcPct val="90000"/>
        </a:lnSpc>
        <a:spcBef>
          <a:spcPts val="500"/>
        </a:spcBef>
        <a:buSzPct val="100000"/>
        <a:buFont typeface="Arial" panose="020B0604020202020204" pitchFamily="34" charset="0"/>
        <a:buChar char="•"/>
        <a:defRPr lang="sv-SE" sz="2200" b="0" i="0" kern="1200">
          <a:solidFill>
            <a:schemeClr val="tx1"/>
          </a:solidFill>
          <a:latin typeface="AvenirNext LT Pro Regular" panose="020B0504020202020204" pitchFamily="34" charset="77"/>
          <a:ea typeface="+mn-ea"/>
          <a:cs typeface="+mn-cs"/>
        </a:defRPr>
      </a:lvl4pPr>
      <a:lvl5pPr marL="2286000" indent="-457200" algn="l" defTabSz="914400" rtl="0" eaLnBrk="1" latinLnBrk="0" hangingPunct="1">
        <a:lnSpc>
          <a:spcPct val="90000"/>
        </a:lnSpc>
        <a:spcBef>
          <a:spcPts val="500"/>
        </a:spcBef>
        <a:buSzPct val="100000"/>
        <a:buFont typeface="Arial" panose="020B0604020202020204" pitchFamily="34" charset="0"/>
        <a:buChar char="•"/>
        <a:defRPr lang="sv-SE" sz="2200" b="0" i="0" kern="1200">
          <a:solidFill>
            <a:schemeClr val="tx1"/>
          </a:solidFill>
          <a:latin typeface="AvenirNext LT Pro Regular" panose="020B0504020202020204"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7.xml"/></Relationships>
</file>

<file path=ppt/slides/_rels/slide8.xml.rels><?xml version="1.0" encoding="UTF-8" standalone="yes"?>
<Relationships xmlns="http://schemas.openxmlformats.org/package/2006/relationships"><Relationship Id="rId3" Type="http://schemas.openxmlformats.org/officeDocument/2006/relationships/hyperlink" Target="mailto:fredrik.berglund@skr.se" TargetMode="External"/><Relationship Id="rId2" Type="http://schemas.openxmlformats.org/officeDocument/2006/relationships/hyperlink" Target="mailto:jan.torege@skr.se" TargetMode="External"/><Relationship Id="rId1" Type="http://schemas.openxmlformats.org/officeDocument/2006/relationships/slideLayout" Target="../slideLayouts/slideLayout4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4638C4B-C191-42A1-BBA1-0B796F511D13}"/>
              </a:ext>
            </a:extLst>
          </p:cNvPr>
          <p:cNvSpPr>
            <a:spLocks noGrp="1"/>
          </p:cNvSpPr>
          <p:nvPr>
            <p:ph type="title"/>
          </p:nvPr>
        </p:nvSpPr>
        <p:spPr>
          <a:xfrm>
            <a:off x="1020367" y="1509869"/>
            <a:ext cx="9538547" cy="3158384"/>
          </a:xfrm>
        </p:spPr>
        <p:txBody>
          <a:bodyPr/>
          <a:lstStyle/>
          <a:p>
            <a:pPr algn="ctr"/>
            <a:r>
              <a:rPr lang="sv-SE" dirty="0"/>
              <a:t>Öppen jämförelse Företagsklimat (Insiktsundersökningen)</a:t>
            </a:r>
            <a:br>
              <a:rPr lang="sv-SE" dirty="0"/>
            </a:br>
            <a:br>
              <a:rPr lang="sv-SE" sz="3600" dirty="0"/>
            </a:br>
            <a:r>
              <a:rPr lang="sv-SE" sz="3200" dirty="0"/>
              <a:t>Information till dig som arbetar med bygglovsfrågor i kommuner som deltar i Insikt</a:t>
            </a:r>
          </a:p>
        </p:txBody>
      </p:sp>
    </p:spTree>
    <p:extLst>
      <p:ext uri="{BB962C8B-B14F-4D97-AF65-F5344CB8AC3E}">
        <p14:creationId xmlns:p14="http://schemas.microsoft.com/office/powerpoint/2010/main" val="3239343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2875DB7-1514-4C4D-B931-224B803191BA}"/>
              </a:ext>
            </a:extLst>
          </p:cNvPr>
          <p:cNvSpPr>
            <a:spLocks noGrp="1"/>
          </p:cNvSpPr>
          <p:nvPr>
            <p:ph type="title"/>
          </p:nvPr>
        </p:nvSpPr>
        <p:spPr>
          <a:xfrm>
            <a:off x="759766" y="826599"/>
            <a:ext cx="9609825" cy="954198"/>
          </a:xfrm>
        </p:spPr>
        <p:txBody>
          <a:bodyPr/>
          <a:lstStyle/>
          <a:p>
            <a:r>
              <a:rPr lang="sv-SE" dirty="0"/>
              <a:t>Frågor om undersökningen</a:t>
            </a:r>
          </a:p>
        </p:txBody>
      </p:sp>
      <p:sp>
        <p:nvSpPr>
          <p:cNvPr id="3" name="Platshållare för innehåll 2">
            <a:extLst>
              <a:ext uri="{FF2B5EF4-FFF2-40B4-BE49-F238E27FC236}">
                <a16:creationId xmlns:a16="http://schemas.microsoft.com/office/drawing/2014/main" id="{7E51F1C3-7629-48F6-86E2-69DB5574D778}"/>
              </a:ext>
            </a:extLst>
          </p:cNvPr>
          <p:cNvSpPr>
            <a:spLocks noGrp="1"/>
          </p:cNvSpPr>
          <p:nvPr>
            <p:ph idx="1"/>
          </p:nvPr>
        </p:nvSpPr>
        <p:spPr>
          <a:xfrm>
            <a:off x="759766" y="2126413"/>
            <a:ext cx="9609825" cy="3063595"/>
          </a:xfrm>
        </p:spPr>
        <p:txBody>
          <a:bodyPr/>
          <a:lstStyle/>
          <a:p>
            <a:r>
              <a:rPr lang="sv-SE" sz="2800" dirty="0"/>
              <a:t>Vad är syftet med undersökningen?</a:t>
            </a:r>
          </a:p>
          <a:p>
            <a:r>
              <a:rPr lang="sv-SE" sz="2800" dirty="0"/>
              <a:t>Ska olika myndighetsområden jämföras med varandra?</a:t>
            </a:r>
          </a:p>
          <a:p>
            <a:r>
              <a:rPr lang="sv-SE" sz="2800" dirty="0"/>
              <a:t>Hur ska resultaten tolkas och användas?</a:t>
            </a:r>
          </a:p>
          <a:p>
            <a:r>
              <a:rPr lang="sv-SE" sz="2800" dirty="0"/>
              <a:t>Vilka faktorer har störst betydelse för resultaten?</a:t>
            </a:r>
          </a:p>
          <a:p>
            <a:r>
              <a:rPr lang="sv-SE" sz="2800" dirty="0"/>
              <a:t>Varför har Bygglov ofta ett lägre NKI-resultat?</a:t>
            </a:r>
          </a:p>
          <a:p>
            <a:endParaRPr lang="sv-SE" dirty="0"/>
          </a:p>
        </p:txBody>
      </p:sp>
    </p:spTree>
    <p:extLst>
      <p:ext uri="{BB962C8B-B14F-4D97-AF65-F5344CB8AC3E}">
        <p14:creationId xmlns:p14="http://schemas.microsoft.com/office/powerpoint/2010/main" val="8878789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185850" y="704193"/>
            <a:ext cx="9820300" cy="1271752"/>
          </a:xfrm>
        </p:spPr>
        <p:txBody>
          <a:bodyPr/>
          <a:lstStyle/>
          <a:p>
            <a:r>
              <a:rPr lang="sv-SE" sz="4000" dirty="0"/>
              <a:t>Vad är syftet med undersökningen?</a:t>
            </a:r>
            <a:endParaRPr lang="sv-SE" dirty="0"/>
          </a:p>
        </p:txBody>
      </p:sp>
      <p:sp>
        <p:nvSpPr>
          <p:cNvPr id="3" name="Underrubrik 2"/>
          <p:cNvSpPr>
            <a:spLocks noGrp="1"/>
          </p:cNvSpPr>
          <p:nvPr>
            <p:ph type="subTitle" idx="1"/>
          </p:nvPr>
        </p:nvSpPr>
        <p:spPr>
          <a:xfrm>
            <a:off x="1114427" y="2667915"/>
            <a:ext cx="10793793" cy="3028691"/>
          </a:xfrm>
        </p:spPr>
        <p:txBody>
          <a:bodyPr/>
          <a:lstStyle/>
          <a:p>
            <a:pPr algn="l"/>
            <a:r>
              <a:rPr lang="sv-SE" sz="2800" dirty="0"/>
              <a:t>Syftet med Insikt (Öppen jämförelse Företagsklimat) är att: </a:t>
            </a:r>
          </a:p>
          <a:p>
            <a:pPr marL="457200" indent="-457200" algn="l">
              <a:buFont typeface="Arial" panose="020B0604020202020204" pitchFamily="34" charset="0"/>
              <a:buChar char="•"/>
            </a:pPr>
            <a:r>
              <a:rPr lang="sv-SE" sz="2800" dirty="0"/>
              <a:t>Rikta spotlight på ett viktigt område som påverkar såväl det lokala företagsklimatet som företagarnas förtroende för kommunen</a:t>
            </a:r>
          </a:p>
          <a:p>
            <a:pPr marL="457200" indent="-457200" algn="l">
              <a:buFont typeface="Arial" panose="020B0604020202020204" pitchFamily="34" charset="0"/>
              <a:buChar char="•"/>
            </a:pPr>
            <a:r>
              <a:rPr lang="sv-SE" sz="2800" dirty="0"/>
              <a:t>Ge förvaltningarna ett verktyg för att kunna förbättra servicen och effektiviteten vad gäller handläggningen av myndighetsärenden. </a:t>
            </a:r>
          </a:p>
          <a:p>
            <a:pPr marL="457200" indent="-457200" algn="l">
              <a:buFont typeface="Arial" panose="020B0604020202020204" pitchFamily="34" charset="0"/>
              <a:buChar char="•"/>
            </a:pPr>
            <a:r>
              <a:rPr lang="sv-SE" sz="2800" dirty="0"/>
              <a:t>Identifiera och lära av ”goda exempel”</a:t>
            </a:r>
          </a:p>
        </p:txBody>
      </p:sp>
    </p:spTree>
    <p:extLst>
      <p:ext uri="{BB962C8B-B14F-4D97-AF65-F5344CB8AC3E}">
        <p14:creationId xmlns:p14="http://schemas.microsoft.com/office/powerpoint/2010/main" val="11858777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927853" y="941892"/>
            <a:ext cx="10336293" cy="1511301"/>
          </a:xfrm>
        </p:spPr>
        <p:txBody>
          <a:bodyPr/>
          <a:lstStyle/>
          <a:p>
            <a:r>
              <a:rPr lang="sv-SE" sz="4000" dirty="0"/>
              <a:t>Ska olika myndighetsområden jämföras med varandra?</a:t>
            </a:r>
          </a:p>
        </p:txBody>
      </p:sp>
      <p:sp>
        <p:nvSpPr>
          <p:cNvPr id="3" name="Underrubrik 2"/>
          <p:cNvSpPr>
            <a:spLocks noGrp="1"/>
          </p:cNvSpPr>
          <p:nvPr>
            <p:ph type="subTitle" idx="1"/>
          </p:nvPr>
        </p:nvSpPr>
        <p:spPr>
          <a:xfrm>
            <a:off x="797142" y="2776456"/>
            <a:ext cx="10868204" cy="3382606"/>
          </a:xfrm>
        </p:spPr>
        <p:txBody>
          <a:bodyPr/>
          <a:lstStyle/>
          <a:p>
            <a:pPr marL="342900" indent="-342900" algn="l">
              <a:buFont typeface="Arial" panose="020B0604020202020204" pitchFamily="34" charset="0"/>
              <a:buChar char="•"/>
            </a:pPr>
            <a:r>
              <a:rPr lang="sv-SE" sz="2800" dirty="0"/>
              <a:t>De enskilda myndighetsområdena ska främst jämföras med andra kommuner och över tid, inte med andra myndighetsområden inom kommunen</a:t>
            </a:r>
          </a:p>
          <a:p>
            <a:pPr marL="342900" indent="-342900" algn="l">
              <a:buFont typeface="Arial" panose="020B0604020202020204" pitchFamily="34" charset="0"/>
              <a:buChar char="•"/>
            </a:pPr>
            <a:r>
              <a:rPr lang="sv-SE" sz="2800" dirty="0"/>
              <a:t>De sju myndighetsområden som mäts har olika syften, är olika till sin karaktär, de bygger på ett mer eller mindre omfattande regelverk och konsekvenserna av ett negativt utfall eller föreläggande/åtgärd får väldigt olika konsekvenser för företagaren beroende på vilket myndighetsområde som avses. </a:t>
            </a:r>
          </a:p>
        </p:txBody>
      </p:sp>
    </p:spTree>
    <p:extLst>
      <p:ext uri="{BB962C8B-B14F-4D97-AF65-F5344CB8AC3E}">
        <p14:creationId xmlns:p14="http://schemas.microsoft.com/office/powerpoint/2010/main" val="11057330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5003" y="1135558"/>
            <a:ext cx="9678197" cy="874157"/>
          </a:xfrm>
        </p:spPr>
        <p:txBody>
          <a:bodyPr/>
          <a:lstStyle/>
          <a:p>
            <a:r>
              <a:rPr lang="sv-SE" sz="3600" dirty="0"/>
              <a:t>Hur ska resultaten tolkas och användas?</a:t>
            </a:r>
          </a:p>
        </p:txBody>
      </p:sp>
      <p:sp>
        <p:nvSpPr>
          <p:cNvPr id="3" name="Underrubrik 2"/>
          <p:cNvSpPr>
            <a:spLocks noGrp="1"/>
          </p:cNvSpPr>
          <p:nvPr>
            <p:ph type="subTitle" idx="1"/>
          </p:nvPr>
        </p:nvSpPr>
        <p:spPr>
          <a:xfrm>
            <a:off x="685004" y="2335536"/>
            <a:ext cx="10918418" cy="4075775"/>
          </a:xfrm>
        </p:spPr>
        <p:txBody>
          <a:bodyPr/>
          <a:lstStyle/>
          <a:p>
            <a:pPr marL="342900" indent="-342900" algn="l">
              <a:buFont typeface="Arial" panose="020B0604020202020204" pitchFamily="34" charset="0"/>
              <a:buChar char="•"/>
            </a:pPr>
            <a:r>
              <a:rPr lang="sv-SE" sz="2400" dirty="0"/>
              <a:t>Vad som är ett bra eller dåligt NKI beror på vad som mäts. </a:t>
            </a:r>
          </a:p>
          <a:p>
            <a:pPr marL="342900" indent="-342900" algn="l">
              <a:buFont typeface="Arial" panose="020B0604020202020204" pitchFamily="34" charset="0"/>
              <a:buChar char="•"/>
            </a:pPr>
            <a:r>
              <a:rPr lang="sv-SE" sz="2400" dirty="0"/>
              <a:t>Kommunen har stora och skiftande uppdrag inom de olika lagstiftningarna. </a:t>
            </a:r>
          </a:p>
          <a:p>
            <a:pPr marL="342900" indent="-342900" algn="l">
              <a:buFont typeface="Arial" panose="020B0604020202020204" pitchFamily="34" charset="0"/>
              <a:buChar char="•"/>
            </a:pPr>
            <a:r>
              <a:rPr lang="sv-SE" sz="2400" dirty="0"/>
              <a:t>Att behöva åtgärda ett fel vad gäller brandsäkerheten i en lokal har inte samma konsekvenser för företagaren som ett negativt utfall vid ansökan om bygglov eller för ett serveringstillstånd.</a:t>
            </a:r>
          </a:p>
          <a:p>
            <a:pPr marL="342900" indent="-342900" algn="l">
              <a:buFont typeface="Arial" panose="020B0604020202020204" pitchFamily="34" charset="0"/>
              <a:buChar char="•"/>
            </a:pPr>
            <a:r>
              <a:rPr lang="sv-SE" sz="2400" dirty="0"/>
              <a:t>Kommunen bör främst fokusera på att förbättra dåliga resultat och vara uppmärksam på om något resultat vänder nedåt. </a:t>
            </a:r>
          </a:p>
          <a:p>
            <a:pPr marL="342900" indent="-342900" algn="l">
              <a:buFont typeface="Arial" panose="020B0604020202020204" pitchFamily="34" charset="0"/>
              <a:buChar char="•"/>
            </a:pPr>
            <a:r>
              <a:rPr lang="sv-SE" sz="2400" dirty="0"/>
              <a:t>Önskan om ett högt NKI får inte innebära att kommunen tummar på viktiga byråkratiska principer som likhet inför laget, oförvitlighet och att man följer lagar och regler.</a:t>
            </a:r>
          </a:p>
        </p:txBody>
      </p:sp>
    </p:spTree>
    <p:extLst>
      <p:ext uri="{BB962C8B-B14F-4D97-AF65-F5344CB8AC3E}">
        <p14:creationId xmlns:p14="http://schemas.microsoft.com/office/powerpoint/2010/main" val="2035639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291800" y="1054224"/>
            <a:ext cx="9608400" cy="1965600"/>
          </a:xfrm>
        </p:spPr>
        <p:txBody>
          <a:bodyPr/>
          <a:lstStyle/>
          <a:p>
            <a:r>
              <a:rPr lang="sv-SE" sz="4000" dirty="0"/>
              <a:t>Vilka faktorer har störst betydelse för resultaten?</a:t>
            </a:r>
          </a:p>
        </p:txBody>
      </p:sp>
      <p:sp>
        <p:nvSpPr>
          <p:cNvPr id="3" name="Underrubrik 2"/>
          <p:cNvSpPr>
            <a:spLocks noGrp="1"/>
          </p:cNvSpPr>
          <p:nvPr>
            <p:ph type="subTitle" idx="1"/>
          </p:nvPr>
        </p:nvSpPr>
        <p:spPr>
          <a:xfrm>
            <a:off x="1291800" y="3345479"/>
            <a:ext cx="10432060" cy="2142987"/>
          </a:xfrm>
        </p:spPr>
        <p:txBody>
          <a:bodyPr/>
          <a:lstStyle/>
          <a:p>
            <a:pPr algn="l"/>
            <a:r>
              <a:rPr lang="sv-SE" sz="2800" dirty="0"/>
              <a:t>Detta kan se lite olika ut för olika myndighetsområden och olika kommuner, men generellt så har kommunen mest att vinna på att korta ned handläggningstider, att hålla det som utlovas och att vara tydlig med vad som krävs av företagaren. Ett bra bemötande och kunniga handläggare har också stor betydelse för resultaten. </a:t>
            </a:r>
          </a:p>
          <a:p>
            <a:endParaRPr lang="sv-SE" dirty="0"/>
          </a:p>
        </p:txBody>
      </p:sp>
    </p:spTree>
    <p:extLst>
      <p:ext uri="{BB962C8B-B14F-4D97-AF65-F5344CB8AC3E}">
        <p14:creationId xmlns:p14="http://schemas.microsoft.com/office/powerpoint/2010/main" val="17508839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083530" y="1061385"/>
            <a:ext cx="10024937" cy="1420335"/>
          </a:xfrm>
        </p:spPr>
        <p:txBody>
          <a:bodyPr/>
          <a:lstStyle/>
          <a:p>
            <a:r>
              <a:rPr lang="sv-SE" sz="4000" dirty="0"/>
              <a:t>Varför har Bygglov ofta ett lägre NKI-resultat?</a:t>
            </a:r>
            <a:endParaRPr lang="sv-SE" dirty="0"/>
          </a:p>
        </p:txBody>
      </p:sp>
      <p:sp>
        <p:nvSpPr>
          <p:cNvPr id="3" name="Underrubrik 2"/>
          <p:cNvSpPr>
            <a:spLocks noGrp="1"/>
          </p:cNvSpPr>
          <p:nvPr>
            <p:ph type="subTitle" idx="1"/>
          </p:nvPr>
        </p:nvSpPr>
        <p:spPr>
          <a:xfrm>
            <a:off x="985913" y="2884395"/>
            <a:ext cx="10459853" cy="3163031"/>
          </a:xfrm>
        </p:spPr>
        <p:txBody>
          <a:bodyPr/>
          <a:lstStyle/>
          <a:p>
            <a:pPr marL="342900" indent="-342900" algn="l">
              <a:buFont typeface="Arial" panose="020B0604020202020204" pitchFamily="34" charset="0"/>
              <a:buChar char="•"/>
            </a:pPr>
            <a:r>
              <a:rPr lang="sv-SE" sz="2400" dirty="0"/>
              <a:t>Det finns stora skillnader mellan myndighetsområden vad gället t.ex. komplexiteten och den lagstiftning som ligger bakom kommunens kontakt med företaget. </a:t>
            </a:r>
          </a:p>
          <a:p>
            <a:pPr marL="342900" indent="-342900" algn="l">
              <a:buFont typeface="Arial" panose="020B0604020202020204" pitchFamily="34" charset="0"/>
              <a:buChar char="•"/>
            </a:pPr>
            <a:r>
              <a:rPr lang="sv-SE" sz="2400" dirty="0"/>
              <a:t>Att området Bygglov ofta har lägre NKI än övriga myndighetsområden behöver inte nödvändigtvis betyda att bygglovsenheten är dålig. </a:t>
            </a:r>
          </a:p>
          <a:p>
            <a:pPr marL="342900" indent="-342900" algn="l">
              <a:buFont typeface="Arial" panose="020B0604020202020204" pitchFamily="34" charset="0"/>
              <a:buChar char="•"/>
            </a:pPr>
            <a:r>
              <a:rPr lang="sv-SE" sz="2400" dirty="0"/>
              <a:t>Företagaren bedömer ofta hela kontakten med kommunen, dvs. inte bara själva bygglovsprocessen, utan även upplevelsen kring t.ex. detaljplaneläggning, markköp, lantmäteri etc.</a:t>
            </a:r>
          </a:p>
        </p:txBody>
      </p:sp>
    </p:spTree>
    <p:extLst>
      <p:ext uri="{BB962C8B-B14F-4D97-AF65-F5344CB8AC3E}">
        <p14:creationId xmlns:p14="http://schemas.microsoft.com/office/powerpoint/2010/main" val="14578876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049059" y="596724"/>
            <a:ext cx="9608400" cy="1965600"/>
          </a:xfrm>
        </p:spPr>
        <p:txBody>
          <a:bodyPr/>
          <a:lstStyle/>
          <a:p>
            <a:r>
              <a:rPr lang="sv-SE" sz="4000" dirty="0"/>
              <a:t>Kontakta SKR</a:t>
            </a:r>
          </a:p>
        </p:txBody>
      </p:sp>
      <p:sp>
        <p:nvSpPr>
          <p:cNvPr id="3" name="Underrubrik 2"/>
          <p:cNvSpPr>
            <a:spLocks noGrp="1"/>
          </p:cNvSpPr>
          <p:nvPr>
            <p:ph type="subTitle" idx="1"/>
          </p:nvPr>
        </p:nvSpPr>
        <p:spPr>
          <a:xfrm>
            <a:off x="1049059" y="2870077"/>
            <a:ext cx="9608400" cy="1425600"/>
          </a:xfrm>
        </p:spPr>
        <p:txBody>
          <a:bodyPr/>
          <a:lstStyle/>
          <a:p>
            <a:r>
              <a:rPr lang="sv-SE" sz="2400" dirty="0"/>
              <a:t>Frågor om undersökningen Insikt:</a:t>
            </a:r>
          </a:p>
          <a:p>
            <a:r>
              <a:rPr lang="sv-SE" sz="2400" dirty="0"/>
              <a:t>Jan Torége, </a:t>
            </a:r>
            <a:r>
              <a:rPr lang="sv-SE" sz="2400" dirty="0">
                <a:hlinkClick r:id="rId2"/>
              </a:rPr>
              <a:t>jan.torege@skr.se</a:t>
            </a:r>
            <a:r>
              <a:rPr lang="sv-SE" sz="2400" dirty="0"/>
              <a:t>, 08-452 78 89</a:t>
            </a:r>
          </a:p>
          <a:p>
            <a:r>
              <a:rPr lang="sv-SE" sz="2400" dirty="0"/>
              <a:t>Fredrik Berglund, </a:t>
            </a:r>
            <a:r>
              <a:rPr lang="sv-SE" sz="2400" dirty="0">
                <a:hlinkClick r:id="rId3"/>
              </a:rPr>
              <a:t>fredrik.berglund@skr.se</a:t>
            </a:r>
            <a:r>
              <a:rPr lang="sv-SE" sz="2400" dirty="0"/>
              <a:t>, 08-452 78 77</a:t>
            </a:r>
          </a:p>
        </p:txBody>
      </p:sp>
    </p:spTree>
    <p:extLst>
      <p:ext uri="{BB962C8B-B14F-4D97-AF65-F5344CB8AC3E}">
        <p14:creationId xmlns:p14="http://schemas.microsoft.com/office/powerpoint/2010/main" val="3927784309"/>
      </p:ext>
    </p:extLst>
  </p:cSld>
  <p:clrMapOvr>
    <a:masterClrMapping/>
  </p:clrMapOvr>
</p:sld>
</file>

<file path=ppt/theme/theme1.xml><?xml version="1.0" encoding="utf-8"?>
<a:theme xmlns:a="http://schemas.openxmlformats.org/drawingml/2006/main" name="Gröna bilder">
  <a:themeElements>
    <a:clrScheme name="SKR 2024">
      <a:dk1>
        <a:srgbClr val="000000"/>
      </a:dk1>
      <a:lt1>
        <a:srgbClr val="FFFFFF"/>
      </a:lt1>
      <a:dk2>
        <a:srgbClr val="44546A"/>
      </a:dk2>
      <a:lt2>
        <a:srgbClr val="E7E6E6"/>
      </a:lt2>
      <a:accent1>
        <a:srgbClr val="F39325"/>
      </a:accent1>
      <a:accent2>
        <a:srgbClr val="FF7C5D"/>
      </a:accent2>
      <a:accent3>
        <a:srgbClr val="9A3324"/>
      </a:accent3>
      <a:accent4>
        <a:srgbClr val="154F80"/>
      </a:accent4>
      <a:accent5>
        <a:srgbClr val="115E67"/>
      </a:accent5>
      <a:accent6>
        <a:srgbClr val="7E5475"/>
      </a:accent6>
      <a:hlink>
        <a:srgbClr val="0563C1"/>
      </a:hlink>
      <a:folHlink>
        <a:srgbClr val="954F72"/>
      </a:folHlink>
    </a:clrScheme>
    <a:fontScheme name="SKR 2024">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15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SKR_2024 ny 2" id="{896DBAC3-465A-2E43-BF4E-BA85D6103C51}" vid="{8151F859-4A47-154B-9E89-D166D37E85A3}"/>
    </a:ext>
  </a:extLst>
</a:theme>
</file>

<file path=ppt/theme/theme2.xml><?xml version="1.0" encoding="utf-8"?>
<a:theme xmlns:a="http://schemas.openxmlformats.org/drawingml/2006/main" name="Beiga bilder">
  <a:themeElements>
    <a:clrScheme name="SKR 2024">
      <a:dk1>
        <a:srgbClr val="000000"/>
      </a:dk1>
      <a:lt1>
        <a:srgbClr val="FFFFFF"/>
      </a:lt1>
      <a:dk2>
        <a:srgbClr val="44546A"/>
      </a:dk2>
      <a:lt2>
        <a:srgbClr val="E7E6E6"/>
      </a:lt2>
      <a:accent1>
        <a:srgbClr val="F39325"/>
      </a:accent1>
      <a:accent2>
        <a:srgbClr val="FF7C5D"/>
      </a:accent2>
      <a:accent3>
        <a:srgbClr val="9A3324"/>
      </a:accent3>
      <a:accent4>
        <a:srgbClr val="154F80"/>
      </a:accent4>
      <a:accent5>
        <a:srgbClr val="115E67"/>
      </a:accent5>
      <a:accent6>
        <a:srgbClr val="7E5475"/>
      </a:accent6>
      <a:hlink>
        <a:srgbClr val="0563C1"/>
      </a:hlink>
      <a:folHlink>
        <a:srgbClr val="954F72"/>
      </a:folHlink>
    </a:clrScheme>
    <a:fontScheme name="SKR PPT">
      <a:majorFont>
        <a:latin typeface="AvenirNext LT Pro Bold"/>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15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SKR_2024 ny 2" id="{896DBAC3-465A-2E43-BF4E-BA85D6103C51}" vid="{9246AEA8-C76D-F44B-B4C6-6F7BE6AF0148}"/>
    </a:ext>
  </a:extLst>
</a:theme>
</file>

<file path=ppt/theme/theme3.xml><?xml version="1.0" encoding="utf-8"?>
<a:theme xmlns:a="http://schemas.openxmlformats.org/drawingml/2006/main" name="Rosa bilder">
  <a:themeElements>
    <a:clrScheme name="SKR 2024">
      <a:dk1>
        <a:srgbClr val="000000"/>
      </a:dk1>
      <a:lt1>
        <a:srgbClr val="FFFFFF"/>
      </a:lt1>
      <a:dk2>
        <a:srgbClr val="44546A"/>
      </a:dk2>
      <a:lt2>
        <a:srgbClr val="E7E6E6"/>
      </a:lt2>
      <a:accent1>
        <a:srgbClr val="F39325"/>
      </a:accent1>
      <a:accent2>
        <a:srgbClr val="FF7C5D"/>
      </a:accent2>
      <a:accent3>
        <a:srgbClr val="9A3324"/>
      </a:accent3>
      <a:accent4>
        <a:srgbClr val="154F80"/>
      </a:accent4>
      <a:accent5>
        <a:srgbClr val="115E67"/>
      </a:accent5>
      <a:accent6>
        <a:srgbClr val="7E5475"/>
      </a:accent6>
      <a:hlink>
        <a:srgbClr val="0563C1"/>
      </a:hlink>
      <a:folHlink>
        <a:srgbClr val="954F72"/>
      </a:folHlink>
    </a:clrScheme>
    <a:fontScheme name="SKR PPT">
      <a:majorFont>
        <a:latin typeface="AvenirNext LT Pro Bold"/>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15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SKR_2024 ny 2" id="{896DBAC3-465A-2E43-BF4E-BA85D6103C51}" vid="{73020711-8881-544C-80D7-8B475ACF65FF}"/>
    </a:ext>
  </a:extLst>
</a:theme>
</file>

<file path=ppt/theme/theme4.xml><?xml version="1.0" encoding="utf-8"?>
<a:theme xmlns:a="http://schemas.openxmlformats.org/drawingml/2006/main" name="Specialbilder">
  <a:themeElements>
    <a:clrScheme name="SKR 2024">
      <a:dk1>
        <a:srgbClr val="000000"/>
      </a:dk1>
      <a:lt1>
        <a:srgbClr val="FFFFFF"/>
      </a:lt1>
      <a:dk2>
        <a:srgbClr val="44546A"/>
      </a:dk2>
      <a:lt2>
        <a:srgbClr val="E7E6E6"/>
      </a:lt2>
      <a:accent1>
        <a:srgbClr val="F39325"/>
      </a:accent1>
      <a:accent2>
        <a:srgbClr val="FF7C5D"/>
      </a:accent2>
      <a:accent3>
        <a:srgbClr val="9A3324"/>
      </a:accent3>
      <a:accent4>
        <a:srgbClr val="154F80"/>
      </a:accent4>
      <a:accent5>
        <a:srgbClr val="115E67"/>
      </a:accent5>
      <a:accent6>
        <a:srgbClr val="7E5475"/>
      </a:accent6>
      <a:hlink>
        <a:srgbClr val="0563C1"/>
      </a:hlink>
      <a:folHlink>
        <a:srgbClr val="954F72"/>
      </a:folHlink>
    </a:clrScheme>
    <a:fontScheme name="SKR PPT">
      <a:majorFont>
        <a:latin typeface="AvenirNext LT Pro Bold"/>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15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SKR_2024 ny 2" id="{896DBAC3-465A-2E43-BF4E-BA85D6103C51}" vid="{2B24FA89-E747-2644-B2F8-2B090D827B9E}"/>
    </a:ext>
  </a:extLst>
</a:theme>
</file>

<file path=ppt/theme/theme5.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7A7BA1582E593841BBD1B0B2B78E6F5F" ma:contentTypeVersion="4" ma:contentTypeDescription="Skapa ett nytt dokument." ma:contentTypeScope="" ma:versionID="d7d7bf975ba5a86a391d5a793a275ea7">
  <xsd:schema xmlns:xsd="http://www.w3.org/2001/XMLSchema" xmlns:xs="http://www.w3.org/2001/XMLSchema" xmlns:p="http://schemas.microsoft.com/office/2006/metadata/properties" xmlns:ns2="af9b82fd-bfdc-4181-a204-e623554e49e7" targetNamespace="http://schemas.microsoft.com/office/2006/metadata/properties" ma:root="true" ma:fieldsID="2c3da0dcf9de3952dc17b885b0dfb298" ns2:_="">
    <xsd:import namespace="af9b82fd-bfdc-4181-a204-e623554e49e7"/>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f9b82fd-bfdc-4181-a204-e623554e49e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1"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631C86B-79A4-42FA-807D-C3FE1C63628B}">
  <ds:schemaRefs>
    <ds:schemaRef ds:uri="http://schemas.microsoft.com/sharepoint/v3/contenttype/forms"/>
  </ds:schemaRefs>
</ds:datastoreItem>
</file>

<file path=customXml/itemProps2.xml><?xml version="1.0" encoding="utf-8"?>
<ds:datastoreItem xmlns:ds="http://schemas.openxmlformats.org/officeDocument/2006/customXml" ds:itemID="{48CD572F-AFE2-4691-A267-33397E6A6D72}">
  <ds:schemaRefs>
    <ds:schemaRef ds:uri="http://schemas.microsoft.com/office/2006/metadata/properties"/>
    <ds:schemaRef ds:uri="http://schemas.microsoft.com/office/2006/documentManagement/types"/>
    <ds:schemaRef ds:uri="http://purl.org/dc/terms/"/>
    <ds:schemaRef ds:uri="http://www.w3.org/XML/1998/namespace"/>
    <ds:schemaRef ds:uri="http://schemas.openxmlformats.org/package/2006/metadata/core-properties"/>
    <ds:schemaRef ds:uri="e9cb10a0-65a5-498f-9c7d-11461f82fb27"/>
    <ds:schemaRef ds:uri="http://purl.org/dc/elements/1.1/"/>
    <ds:schemaRef ds:uri="http://schemas.microsoft.com/office/infopath/2007/PartnerControls"/>
    <ds:schemaRef ds:uri="http://purl.org/dc/dcmitype/"/>
  </ds:schemaRefs>
</ds:datastoreItem>
</file>

<file path=customXml/itemProps3.xml><?xml version="1.0" encoding="utf-8"?>
<ds:datastoreItem xmlns:ds="http://schemas.openxmlformats.org/officeDocument/2006/customXml" ds:itemID="{7605550C-AA73-494F-8A43-EDC3090CD94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f9b82fd-bfdc-4181-a204-e623554e49e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SKR_2024</Template>
  <TotalTime>11</TotalTime>
  <Words>903</Words>
  <Application>Microsoft Office PowerPoint</Application>
  <PresentationFormat>Bredbild</PresentationFormat>
  <Paragraphs>58</Paragraphs>
  <Slides>8</Slides>
  <Notes>6</Notes>
  <HiddenSlides>0</HiddenSlides>
  <MMClips>0</MMClips>
  <ScaleCrop>false</ScaleCrop>
  <HeadingPairs>
    <vt:vector size="6" baseType="variant">
      <vt:variant>
        <vt:lpstr>Använt teckensnitt</vt:lpstr>
      </vt:variant>
      <vt:variant>
        <vt:i4>6</vt:i4>
      </vt:variant>
      <vt:variant>
        <vt:lpstr>Tema</vt:lpstr>
      </vt:variant>
      <vt:variant>
        <vt:i4>4</vt:i4>
      </vt:variant>
      <vt:variant>
        <vt:lpstr>Bildrubriker</vt:lpstr>
      </vt:variant>
      <vt:variant>
        <vt:i4>8</vt:i4>
      </vt:variant>
    </vt:vector>
  </HeadingPairs>
  <TitlesOfParts>
    <vt:vector size="18" baseType="lpstr">
      <vt:lpstr>Arial</vt:lpstr>
      <vt:lpstr>Avenir Next LT Pro</vt:lpstr>
      <vt:lpstr>AvenirNext LT Pro Bold</vt:lpstr>
      <vt:lpstr>AvenirNext LT Pro Regular</vt:lpstr>
      <vt:lpstr>Calibri</vt:lpstr>
      <vt:lpstr>Symbol</vt:lpstr>
      <vt:lpstr>Gröna bilder</vt:lpstr>
      <vt:lpstr>Beiga bilder</vt:lpstr>
      <vt:lpstr>Rosa bilder</vt:lpstr>
      <vt:lpstr>Specialbilder</vt:lpstr>
      <vt:lpstr>Öppen jämförelse Företagsklimat (Insiktsundersökningen)  Information till dig som arbetar med bygglovsfrågor i kommuner som deltar i Insikt</vt:lpstr>
      <vt:lpstr>Frågor om undersökningen</vt:lpstr>
      <vt:lpstr>Vad är syftet med undersökningen?</vt:lpstr>
      <vt:lpstr>Ska olika myndighetsområden jämföras med varandra?</vt:lpstr>
      <vt:lpstr>Hur ska resultaten tolkas och användas?</vt:lpstr>
      <vt:lpstr>Vilka faktorer har störst betydelse för resultaten?</vt:lpstr>
      <vt:lpstr>Varför har Bygglov ofta ett lägre NKI-resultat?</vt:lpstr>
      <vt:lpstr>Kontakta SKR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Öppen jämförelse Företagsklimat (Insiktsundersökningen)  Information till dig som arbetar med bygglovsfrågor i kommuner som deltar i Insikt</dc:title>
  <dc:creator>Torége Jan</dc:creator>
  <cp:lastModifiedBy>Torége Jan</cp:lastModifiedBy>
  <cp:revision>2</cp:revision>
  <dcterms:created xsi:type="dcterms:W3CDTF">2024-04-22T15:01:21Z</dcterms:created>
  <dcterms:modified xsi:type="dcterms:W3CDTF">2024-04-23T08:37:53Z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0x0101007A7BA1582E593841BBD1B0B2B78E6F5F</vt:lpwstr>
  </property>
</Properties>
</file>